
<file path=[Content_Types].xml><?xml version="1.0" encoding="utf-8"?>
<Types xmlns="http://schemas.openxmlformats.org/package/2006/content-types">
  <Default Extension="png" ContentType="image/png"/>
  <Default Extension="mov" ContentType="video/unknown"/>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14" r:id="rId2"/>
    <p:sldMasterId id="2147483717" r:id="rId3"/>
    <p:sldMasterId id="2147483729" r:id="rId4"/>
    <p:sldMasterId id="2147483734" r:id="rId5"/>
    <p:sldMasterId id="2147483764" r:id="rId6"/>
    <p:sldMasterId id="2147483776" r:id="rId7"/>
    <p:sldMasterId id="2147483791" r:id="rId8"/>
    <p:sldMasterId id="2147483803" r:id="rId9"/>
    <p:sldMasterId id="2147483815" r:id="rId10"/>
    <p:sldMasterId id="2147483827" r:id="rId11"/>
    <p:sldMasterId id="2147483840" r:id="rId12"/>
    <p:sldMasterId id="2147483854" r:id="rId13"/>
    <p:sldMasterId id="2147483866" r:id="rId14"/>
  </p:sldMasterIdLst>
  <p:notesMasterIdLst>
    <p:notesMasterId r:id="rId123"/>
  </p:notesMasterIdLst>
  <p:sldIdLst>
    <p:sldId id="335" r:id="rId15"/>
    <p:sldId id="336" r:id="rId16"/>
    <p:sldId id="337" r:id="rId17"/>
    <p:sldId id="338" r:id="rId18"/>
    <p:sldId id="339" r:id="rId19"/>
    <p:sldId id="340" r:id="rId20"/>
    <p:sldId id="341" r:id="rId21"/>
    <p:sldId id="342" r:id="rId22"/>
    <p:sldId id="343" r:id="rId23"/>
    <p:sldId id="344" r:id="rId24"/>
    <p:sldId id="345" r:id="rId25"/>
    <p:sldId id="346" r:id="rId26"/>
    <p:sldId id="347" r:id="rId27"/>
    <p:sldId id="348" r:id="rId28"/>
    <p:sldId id="349" r:id="rId29"/>
    <p:sldId id="350" r:id="rId30"/>
    <p:sldId id="351" r:id="rId31"/>
    <p:sldId id="352" r:id="rId32"/>
    <p:sldId id="353" r:id="rId33"/>
    <p:sldId id="354" r:id="rId34"/>
    <p:sldId id="355" r:id="rId35"/>
    <p:sldId id="356" r:id="rId36"/>
    <p:sldId id="357" r:id="rId37"/>
    <p:sldId id="358" r:id="rId38"/>
    <p:sldId id="359" r:id="rId39"/>
    <p:sldId id="360" r:id="rId40"/>
    <p:sldId id="361" r:id="rId41"/>
    <p:sldId id="362" r:id="rId42"/>
    <p:sldId id="363" r:id="rId43"/>
    <p:sldId id="364" r:id="rId44"/>
    <p:sldId id="365" r:id="rId45"/>
    <p:sldId id="366" r:id="rId46"/>
    <p:sldId id="367" r:id="rId47"/>
    <p:sldId id="368" r:id="rId48"/>
    <p:sldId id="369" r:id="rId49"/>
    <p:sldId id="370" r:id="rId50"/>
    <p:sldId id="371" r:id="rId51"/>
    <p:sldId id="372" r:id="rId52"/>
    <p:sldId id="373" r:id="rId53"/>
    <p:sldId id="374" r:id="rId54"/>
    <p:sldId id="375" r:id="rId55"/>
    <p:sldId id="376" r:id="rId56"/>
    <p:sldId id="377" r:id="rId57"/>
    <p:sldId id="378" r:id="rId58"/>
    <p:sldId id="379" r:id="rId59"/>
    <p:sldId id="380" r:id="rId60"/>
    <p:sldId id="381" r:id="rId61"/>
    <p:sldId id="382" r:id="rId62"/>
    <p:sldId id="383" r:id="rId63"/>
    <p:sldId id="384" r:id="rId64"/>
    <p:sldId id="385" r:id="rId65"/>
    <p:sldId id="386" r:id="rId66"/>
    <p:sldId id="387" r:id="rId67"/>
    <p:sldId id="388" r:id="rId68"/>
    <p:sldId id="389" r:id="rId69"/>
    <p:sldId id="390" r:id="rId70"/>
    <p:sldId id="391" r:id="rId71"/>
    <p:sldId id="392" r:id="rId72"/>
    <p:sldId id="393" r:id="rId73"/>
    <p:sldId id="394" r:id="rId74"/>
    <p:sldId id="395" r:id="rId75"/>
    <p:sldId id="396" r:id="rId76"/>
    <p:sldId id="397" r:id="rId77"/>
    <p:sldId id="398" r:id="rId78"/>
    <p:sldId id="399" r:id="rId79"/>
    <p:sldId id="400" r:id="rId80"/>
    <p:sldId id="401" r:id="rId81"/>
    <p:sldId id="402" r:id="rId82"/>
    <p:sldId id="403" r:id="rId83"/>
    <p:sldId id="404" r:id="rId84"/>
    <p:sldId id="405" r:id="rId85"/>
    <p:sldId id="406" r:id="rId86"/>
    <p:sldId id="407" r:id="rId87"/>
    <p:sldId id="408" r:id="rId88"/>
    <p:sldId id="409" r:id="rId89"/>
    <p:sldId id="410" r:id="rId90"/>
    <p:sldId id="411" r:id="rId91"/>
    <p:sldId id="412" r:id="rId92"/>
    <p:sldId id="413" r:id="rId93"/>
    <p:sldId id="414" r:id="rId94"/>
    <p:sldId id="415" r:id="rId95"/>
    <p:sldId id="416" r:id="rId96"/>
    <p:sldId id="417" r:id="rId97"/>
    <p:sldId id="418" r:id="rId98"/>
    <p:sldId id="419" r:id="rId99"/>
    <p:sldId id="420" r:id="rId100"/>
    <p:sldId id="421" r:id="rId101"/>
    <p:sldId id="422" r:id="rId102"/>
    <p:sldId id="423" r:id="rId103"/>
    <p:sldId id="424" r:id="rId104"/>
    <p:sldId id="425" r:id="rId105"/>
    <p:sldId id="426" r:id="rId106"/>
    <p:sldId id="427" r:id="rId107"/>
    <p:sldId id="428" r:id="rId108"/>
    <p:sldId id="429" r:id="rId109"/>
    <p:sldId id="430" r:id="rId110"/>
    <p:sldId id="431" r:id="rId111"/>
    <p:sldId id="432" r:id="rId112"/>
    <p:sldId id="433" r:id="rId113"/>
    <p:sldId id="434" r:id="rId114"/>
    <p:sldId id="435" r:id="rId115"/>
    <p:sldId id="436" r:id="rId116"/>
    <p:sldId id="437" r:id="rId117"/>
    <p:sldId id="438" r:id="rId118"/>
    <p:sldId id="439" r:id="rId119"/>
    <p:sldId id="440" r:id="rId120"/>
    <p:sldId id="441" r:id="rId121"/>
    <p:sldId id="442" r:id="rId1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8408" autoAdjust="0"/>
  </p:normalViewPr>
  <p:slideViewPr>
    <p:cSldViewPr>
      <p:cViewPr>
        <p:scale>
          <a:sx n="100" d="100"/>
          <a:sy n="100" d="100"/>
        </p:scale>
        <p:origin x="-516" y="-72"/>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presProps" Target="presProps.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A2BDB0-F11F-4E33-8DD7-E639DB669656}" type="datetimeFigureOut">
              <a:rPr lang="en-US" smtClean="0"/>
              <a:t>2/2/2013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79D2DE-CD58-4DE2-96D3-F46182ED5D4A}" type="slidenum">
              <a:rPr lang="en-US" smtClean="0"/>
              <a:t>‹#›</a:t>
            </a:fld>
            <a:endParaRPr lang="en-US"/>
          </a:p>
        </p:txBody>
      </p:sp>
    </p:spTree>
    <p:extLst>
      <p:ext uri="{BB962C8B-B14F-4D97-AF65-F5344CB8AC3E}">
        <p14:creationId xmlns:p14="http://schemas.microsoft.com/office/powerpoint/2010/main" val="8020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0ACBC307-8A56-458A-AAD4-84F58DD5F435}" type="slidenum">
              <a:rPr lang="en-US">
                <a:solidFill>
                  <a:prstClr val="black"/>
                </a:solidFill>
                <a:latin typeface="Calibri"/>
              </a:rPr>
              <a:pPr/>
              <a:t>1</a:t>
            </a:fld>
            <a:endParaRPr lang="en-US" dirty="0">
              <a:solidFill>
                <a:prstClr val="black"/>
              </a:solidFill>
              <a:latin typeface="Calibri"/>
            </a:endParaRPr>
          </a:p>
        </p:txBody>
      </p:sp>
      <p:sp>
        <p:nvSpPr>
          <p:cNvPr id="423939" name="Rectangle 2"/>
          <p:cNvSpPr>
            <a:spLocks noChangeArrowheads="1"/>
          </p:cNvSpPr>
          <p:nvPr/>
        </p:nvSpPr>
        <p:spPr bwMode="auto">
          <a:xfrm>
            <a:off x="3886200" y="0"/>
            <a:ext cx="2971800" cy="458788"/>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0" name="Rectangle 3"/>
          <p:cNvSpPr>
            <a:spLocks noChangeArrowheads="1"/>
          </p:cNvSpPr>
          <p:nvPr/>
        </p:nvSpPr>
        <p:spPr bwMode="auto">
          <a:xfrm>
            <a:off x="3886200" y="8685215"/>
            <a:ext cx="2971800" cy="458787"/>
          </a:xfrm>
          <a:prstGeom prst="rect">
            <a:avLst/>
          </a:prstGeom>
          <a:noFill/>
          <a:ln w="12700">
            <a:noFill/>
            <a:miter lim="800000"/>
            <a:headEnd/>
            <a:tailEnd/>
          </a:ln>
        </p:spPr>
        <p:txBody>
          <a:bodyPr lIns="19307" tIns="0" rIns="19307" bIns="0" anchor="b"/>
          <a:lstStyle/>
          <a:p>
            <a:pPr algn="r" defTabSz="926998" eaLnBrk="0" hangingPunct="0"/>
            <a:r>
              <a:rPr lang="en-US" sz="1000" i="1" dirty="0">
                <a:solidFill>
                  <a:prstClr val="black"/>
                </a:solidFill>
                <a:latin typeface="Calibri"/>
              </a:rPr>
              <a:t>9</a:t>
            </a:r>
          </a:p>
        </p:txBody>
      </p:sp>
      <p:sp>
        <p:nvSpPr>
          <p:cNvPr id="423941" name="Rectangle 4"/>
          <p:cNvSpPr>
            <a:spLocks noChangeArrowheads="1"/>
          </p:cNvSpPr>
          <p:nvPr/>
        </p:nvSpPr>
        <p:spPr bwMode="auto">
          <a:xfrm>
            <a:off x="0" y="8685215"/>
            <a:ext cx="2971800" cy="458787"/>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2" name="Rectangle 5"/>
          <p:cNvSpPr>
            <a:spLocks noChangeArrowheads="1"/>
          </p:cNvSpPr>
          <p:nvPr/>
        </p:nvSpPr>
        <p:spPr bwMode="auto">
          <a:xfrm>
            <a:off x="0" y="0"/>
            <a:ext cx="2971800" cy="458788"/>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3" name="Rectangle 6"/>
          <p:cNvSpPr>
            <a:spLocks noChangeArrowheads="1"/>
          </p:cNvSpPr>
          <p:nvPr/>
        </p:nvSpPr>
        <p:spPr bwMode="auto">
          <a:xfrm>
            <a:off x="3922713" y="-1588"/>
            <a:ext cx="2970212" cy="498476"/>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4" name="Rectangle 7"/>
          <p:cNvSpPr>
            <a:spLocks noChangeArrowheads="1"/>
          </p:cNvSpPr>
          <p:nvPr/>
        </p:nvSpPr>
        <p:spPr bwMode="auto">
          <a:xfrm>
            <a:off x="3922713" y="8647115"/>
            <a:ext cx="2970212" cy="498475"/>
          </a:xfrm>
          <a:prstGeom prst="rect">
            <a:avLst/>
          </a:prstGeom>
          <a:noFill/>
          <a:ln w="12700">
            <a:noFill/>
            <a:miter lim="800000"/>
            <a:headEnd/>
            <a:tailEnd/>
          </a:ln>
        </p:spPr>
        <p:txBody>
          <a:bodyPr lIns="25739" tIns="0" rIns="25739" bIns="0" anchor="b"/>
          <a:lstStyle/>
          <a:p>
            <a:pPr algn="r" defTabSz="1563514" eaLnBrk="0" hangingPunct="0"/>
            <a:r>
              <a:rPr lang="en-US" sz="1300" i="1" dirty="0">
                <a:solidFill>
                  <a:prstClr val="black"/>
                </a:solidFill>
                <a:latin typeface="Calibri"/>
              </a:rPr>
              <a:t>11</a:t>
            </a:r>
          </a:p>
        </p:txBody>
      </p:sp>
      <p:sp>
        <p:nvSpPr>
          <p:cNvPr id="423945" name="Rectangle 8"/>
          <p:cNvSpPr>
            <a:spLocks noChangeArrowheads="1"/>
          </p:cNvSpPr>
          <p:nvPr/>
        </p:nvSpPr>
        <p:spPr bwMode="auto">
          <a:xfrm>
            <a:off x="-36511" y="8647115"/>
            <a:ext cx="2968626" cy="498475"/>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6" name="Rectangle 9"/>
          <p:cNvSpPr>
            <a:spLocks noChangeArrowheads="1"/>
          </p:cNvSpPr>
          <p:nvPr/>
        </p:nvSpPr>
        <p:spPr bwMode="auto">
          <a:xfrm>
            <a:off x="-36511" y="-1588"/>
            <a:ext cx="2968626" cy="498476"/>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7" name="Rectangle 10"/>
          <p:cNvSpPr>
            <a:spLocks noGrp="1" noChangeArrowheads="1"/>
          </p:cNvSpPr>
          <p:nvPr>
            <p:ph type="body" idx="1"/>
          </p:nvPr>
        </p:nvSpPr>
        <p:spPr>
          <a:xfrm>
            <a:off x="912815" y="4343400"/>
            <a:ext cx="5027612" cy="4117975"/>
          </a:xfrm>
          <a:noFill/>
          <a:ln/>
        </p:spPr>
        <p:txBody>
          <a:bodyPr lIns="91703" tIns="45047" rIns="91703" bIns="45047"/>
          <a:lstStyle/>
          <a:p>
            <a:pPr defTabSz="1187319"/>
            <a:endParaRPr lang="en-US" dirty="0" smtClean="0">
              <a:ea typeface="ＭＳ Ｐゴシック" pitchFamily="34" charset="-128"/>
            </a:endParaRPr>
          </a:p>
        </p:txBody>
      </p:sp>
      <p:sp>
        <p:nvSpPr>
          <p:cNvPr id="423948" name="Rectangle 11"/>
          <p:cNvSpPr>
            <a:spLocks noGrp="1" noRot="1" noChangeAspect="1" noChangeArrowheads="1" noTextEdit="1"/>
          </p:cNvSpPr>
          <p:nvPr>
            <p:ph type="sldImg"/>
          </p:nvPr>
        </p:nvSpPr>
        <p:spPr>
          <a:xfrm>
            <a:off x="1144588" y="684213"/>
            <a:ext cx="4572000" cy="3429000"/>
          </a:xfrm>
          <a:ln w="12700" cap="flat">
            <a:solidFill>
              <a:schemeClr val="tx1"/>
            </a:solid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13</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14</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35</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39</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40</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41</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42</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45</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46</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47</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0ACBC307-8A56-458A-AAD4-84F58DD5F435}" type="slidenum">
              <a:rPr lang="en-US">
                <a:solidFill>
                  <a:prstClr val="black"/>
                </a:solidFill>
                <a:latin typeface="Calibri"/>
              </a:rPr>
              <a:pPr/>
              <a:t>2</a:t>
            </a:fld>
            <a:endParaRPr lang="en-US" dirty="0">
              <a:solidFill>
                <a:prstClr val="black"/>
              </a:solidFill>
              <a:latin typeface="Calibri"/>
            </a:endParaRPr>
          </a:p>
        </p:txBody>
      </p:sp>
      <p:sp>
        <p:nvSpPr>
          <p:cNvPr id="423939" name="Rectangle 2"/>
          <p:cNvSpPr>
            <a:spLocks noChangeArrowheads="1"/>
          </p:cNvSpPr>
          <p:nvPr/>
        </p:nvSpPr>
        <p:spPr bwMode="auto">
          <a:xfrm>
            <a:off x="3886200" y="0"/>
            <a:ext cx="2971800" cy="458788"/>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0" name="Rectangle 3"/>
          <p:cNvSpPr>
            <a:spLocks noChangeArrowheads="1"/>
          </p:cNvSpPr>
          <p:nvPr/>
        </p:nvSpPr>
        <p:spPr bwMode="auto">
          <a:xfrm>
            <a:off x="3886200" y="8685215"/>
            <a:ext cx="2971800" cy="458787"/>
          </a:xfrm>
          <a:prstGeom prst="rect">
            <a:avLst/>
          </a:prstGeom>
          <a:noFill/>
          <a:ln w="12700">
            <a:noFill/>
            <a:miter lim="800000"/>
            <a:headEnd/>
            <a:tailEnd/>
          </a:ln>
        </p:spPr>
        <p:txBody>
          <a:bodyPr lIns="19307" tIns="0" rIns="19307" bIns="0" anchor="b"/>
          <a:lstStyle/>
          <a:p>
            <a:pPr algn="r" defTabSz="926998" eaLnBrk="0" hangingPunct="0"/>
            <a:r>
              <a:rPr lang="en-US" sz="1000" i="1" dirty="0">
                <a:solidFill>
                  <a:prstClr val="black"/>
                </a:solidFill>
                <a:latin typeface="Calibri"/>
              </a:rPr>
              <a:t>9</a:t>
            </a:r>
          </a:p>
        </p:txBody>
      </p:sp>
      <p:sp>
        <p:nvSpPr>
          <p:cNvPr id="423941" name="Rectangle 4"/>
          <p:cNvSpPr>
            <a:spLocks noChangeArrowheads="1"/>
          </p:cNvSpPr>
          <p:nvPr/>
        </p:nvSpPr>
        <p:spPr bwMode="auto">
          <a:xfrm>
            <a:off x="0" y="8685215"/>
            <a:ext cx="2971800" cy="458787"/>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2" name="Rectangle 5"/>
          <p:cNvSpPr>
            <a:spLocks noChangeArrowheads="1"/>
          </p:cNvSpPr>
          <p:nvPr/>
        </p:nvSpPr>
        <p:spPr bwMode="auto">
          <a:xfrm>
            <a:off x="0" y="0"/>
            <a:ext cx="2971800" cy="458788"/>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3" name="Rectangle 6"/>
          <p:cNvSpPr>
            <a:spLocks noChangeArrowheads="1"/>
          </p:cNvSpPr>
          <p:nvPr/>
        </p:nvSpPr>
        <p:spPr bwMode="auto">
          <a:xfrm>
            <a:off x="3922713" y="-1588"/>
            <a:ext cx="2970212" cy="498476"/>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4" name="Rectangle 7"/>
          <p:cNvSpPr>
            <a:spLocks noChangeArrowheads="1"/>
          </p:cNvSpPr>
          <p:nvPr/>
        </p:nvSpPr>
        <p:spPr bwMode="auto">
          <a:xfrm>
            <a:off x="3922713" y="8647115"/>
            <a:ext cx="2970212" cy="498475"/>
          </a:xfrm>
          <a:prstGeom prst="rect">
            <a:avLst/>
          </a:prstGeom>
          <a:noFill/>
          <a:ln w="12700">
            <a:noFill/>
            <a:miter lim="800000"/>
            <a:headEnd/>
            <a:tailEnd/>
          </a:ln>
        </p:spPr>
        <p:txBody>
          <a:bodyPr lIns="25739" tIns="0" rIns="25739" bIns="0" anchor="b"/>
          <a:lstStyle/>
          <a:p>
            <a:pPr algn="r" defTabSz="1563514" eaLnBrk="0" hangingPunct="0"/>
            <a:r>
              <a:rPr lang="en-US" sz="1300" i="1" dirty="0">
                <a:solidFill>
                  <a:prstClr val="black"/>
                </a:solidFill>
                <a:latin typeface="Calibri"/>
              </a:rPr>
              <a:t>11</a:t>
            </a:r>
          </a:p>
        </p:txBody>
      </p:sp>
      <p:sp>
        <p:nvSpPr>
          <p:cNvPr id="423945" name="Rectangle 8"/>
          <p:cNvSpPr>
            <a:spLocks noChangeArrowheads="1"/>
          </p:cNvSpPr>
          <p:nvPr/>
        </p:nvSpPr>
        <p:spPr bwMode="auto">
          <a:xfrm>
            <a:off x="-36511" y="8647115"/>
            <a:ext cx="2968626" cy="498475"/>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6" name="Rectangle 9"/>
          <p:cNvSpPr>
            <a:spLocks noChangeArrowheads="1"/>
          </p:cNvSpPr>
          <p:nvPr/>
        </p:nvSpPr>
        <p:spPr bwMode="auto">
          <a:xfrm>
            <a:off x="-36511" y="-1588"/>
            <a:ext cx="2968626" cy="498476"/>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7" name="Rectangle 10"/>
          <p:cNvSpPr>
            <a:spLocks noGrp="1" noChangeArrowheads="1"/>
          </p:cNvSpPr>
          <p:nvPr>
            <p:ph type="body" idx="1"/>
          </p:nvPr>
        </p:nvSpPr>
        <p:spPr>
          <a:xfrm>
            <a:off x="912815" y="4343400"/>
            <a:ext cx="5027612" cy="4117975"/>
          </a:xfrm>
          <a:noFill/>
          <a:ln/>
        </p:spPr>
        <p:txBody>
          <a:bodyPr lIns="91703" tIns="45047" rIns="91703" bIns="45047"/>
          <a:lstStyle/>
          <a:p>
            <a:pPr defTabSz="1187319"/>
            <a:endParaRPr lang="en-US" dirty="0" smtClean="0">
              <a:ea typeface="ＭＳ Ｐゴシック" pitchFamily="34" charset="-128"/>
            </a:endParaRPr>
          </a:p>
        </p:txBody>
      </p:sp>
      <p:sp>
        <p:nvSpPr>
          <p:cNvPr id="423948" name="Rectangle 11"/>
          <p:cNvSpPr>
            <a:spLocks noGrp="1" noRot="1" noChangeAspect="1" noChangeArrowheads="1" noTextEdit="1"/>
          </p:cNvSpPr>
          <p:nvPr>
            <p:ph type="sldImg"/>
          </p:nvPr>
        </p:nvSpPr>
        <p:spPr>
          <a:xfrm>
            <a:off x="1144588" y="684213"/>
            <a:ext cx="4572000" cy="3429000"/>
          </a:xfrm>
          <a:ln w="12700" cap="flat">
            <a:solidFill>
              <a:schemeClr val="tx1"/>
            </a:solid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48</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49</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50</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51</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52</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53</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54</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59</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62</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09" indent="-285734">
              <a:defRPr sz="2400">
                <a:solidFill>
                  <a:schemeClr val="tx1"/>
                </a:solidFill>
                <a:latin typeface="Arial" charset="0"/>
                <a:ea typeface="ＭＳ Ｐゴシック" charset="0"/>
              </a:defRPr>
            </a:lvl2pPr>
            <a:lvl3pPr marL="1142937" indent="-228587">
              <a:defRPr sz="2400">
                <a:solidFill>
                  <a:schemeClr val="tx1"/>
                </a:solidFill>
                <a:latin typeface="Arial" charset="0"/>
                <a:ea typeface="ＭＳ Ｐゴシック" charset="0"/>
              </a:defRPr>
            </a:lvl3pPr>
            <a:lvl4pPr marL="1600112" indent="-228587">
              <a:defRPr sz="2400">
                <a:solidFill>
                  <a:schemeClr val="tx1"/>
                </a:solidFill>
                <a:latin typeface="Arial" charset="0"/>
                <a:ea typeface="ＭＳ Ｐゴシック" charset="0"/>
              </a:defRPr>
            </a:lvl4pPr>
            <a:lvl5pPr marL="2057287" indent="-228587">
              <a:defRPr sz="2400">
                <a:solidFill>
                  <a:schemeClr val="tx1"/>
                </a:solidFill>
                <a:latin typeface="Arial" charset="0"/>
                <a:ea typeface="ＭＳ Ｐゴシック" charset="0"/>
              </a:defRPr>
            </a:lvl5pPr>
            <a:lvl6pPr marL="2514461" indent="-228587" eaLnBrk="0" fontAlgn="base" hangingPunct="0">
              <a:spcBef>
                <a:spcPct val="0"/>
              </a:spcBef>
              <a:spcAft>
                <a:spcPct val="0"/>
              </a:spcAft>
              <a:defRPr sz="2400">
                <a:solidFill>
                  <a:schemeClr val="tx1"/>
                </a:solidFill>
                <a:latin typeface="Arial" charset="0"/>
                <a:ea typeface="ＭＳ Ｐゴシック" charset="0"/>
              </a:defRPr>
            </a:lvl6pPr>
            <a:lvl7pPr marL="2971635" indent="-228587" eaLnBrk="0" fontAlgn="base" hangingPunct="0">
              <a:spcBef>
                <a:spcPct val="0"/>
              </a:spcBef>
              <a:spcAft>
                <a:spcPct val="0"/>
              </a:spcAft>
              <a:defRPr sz="2400">
                <a:solidFill>
                  <a:schemeClr val="tx1"/>
                </a:solidFill>
                <a:latin typeface="Arial" charset="0"/>
                <a:ea typeface="ＭＳ Ｐゴシック" charset="0"/>
              </a:defRPr>
            </a:lvl7pPr>
            <a:lvl8pPr marL="3428810" indent="-228587" eaLnBrk="0" fontAlgn="base" hangingPunct="0">
              <a:spcBef>
                <a:spcPct val="0"/>
              </a:spcBef>
              <a:spcAft>
                <a:spcPct val="0"/>
              </a:spcAft>
              <a:defRPr sz="2400">
                <a:solidFill>
                  <a:schemeClr val="tx1"/>
                </a:solidFill>
                <a:latin typeface="Arial" charset="0"/>
                <a:ea typeface="ＭＳ Ｐゴシック" charset="0"/>
              </a:defRPr>
            </a:lvl8pPr>
            <a:lvl9pPr marL="3885985" indent="-228587" eaLnBrk="0" fontAlgn="base" hangingPunct="0">
              <a:spcBef>
                <a:spcPct val="0"/>
              </a:spcBef>
              <a:spcAft>
                <a:spcPct val="0"/>
              </a:spcAft>
              <a:defRPr sz="2400">
                <a:solidFill>
                  <a:schemeClr val="tx1"/>
                </a:solidFill>
                <a:latin typeface="Arial" charset="0"/>
                <a:ea typeface="ＭＳ Ｐゴシック" charset="0"/>
              </a:defRPr>
            </a:lvl9pPr>
          </a:lstStyle>
          <a:p>
            <a:fld id="{DFE5FF88-67AB-DE4F-985A-5DCC15924C2D}" type="slidenum">
              <a:rPr lang="en-US" sz="1200">
                <a:solidFill>
                  <a:srgbClr val="000000"/>
                </a:solidFill>
              </a:rPr>
              <a:pPr/>
              <a:t>64</a:t>
            </a:fld>
            <a:endParaRPr lang="en-US" sz="1200" dirty="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3</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65</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73</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75</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0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287" eaLnBrk="0" hangingPunct="0">
              <a:defRPr>
                <a:solidFill>
                  <a:schemeClr val="tx1"/>
                </a:solidFill>
                <a:latin typeface="Arial" charset="0"/>
                <a:ea typeface="ＭＳ Ｐゴシック" charset="0"/>
                <a:cs typeface="Arial" charset="0"/>
              </a:defRPr>
            </a:lvl1pPr>
            <a:lvl2pPr marL="742909" indent="-285734" defTabSz="922287" eaLnBrk="0" hangingPunct="0">
              <a:defRPr>
                <a:solidFill>
                  <a:schemeClr val="tx1"/>
                </a:solidFill>
                <a:latin typeface="Arial" charset="0"/>
                <a:ea typeface="Arial" charset="0"/>
                <a:cs typeface="Arial" charset="0"/>
              </a:defRPr>
            </a:lvl2pPr>
            <a:lvl3pPr marL="1142937" indent="-228587" defTabSz="922287" eaLnBrk="0" hangingPunct="0">
              <a:defRPr>
                <a:solidFill>
                  <a:schemeClr val="tx1"/>
                </a:solidFill>
                <a:latin typeface="Arial" charset="0"/>
                <a:ea typeface="Arial" charset="0"/>
                <a:cs typeface="Arial" charset="0"/>
              </a:defRPr>
            </a:lvl3pPr>
            <a:lvl4pPr marL="1600112" indent="-228587" defTabSz="922287" eaLnBrk="0" hangingPunct="0">
              <a:defRPr>
                <a:solidFill>
                  <a:schemeClr val="tx1"/>
                </a:solidFill>
                <a:latin typeface="Arial" charset="0"/>
                <a:ea typeface="Arial" charset="0"/>
                <a:cs typeface="Arial" charset="0"/>
              </a:defRPr>
            </a:lvl4pPr>
            <a:lvl5pPr marL="2057287" indent="-228587" defTabSz="922287" eaLnBrk="0" hangingPunct="0">
              <a:defRPr>
                <a:solidFill>
                  <a:schemeClr val="tx1"/>
                </a:solidFill>
                <a:latin typeface="Arial" charset="0"/>
                <a:ea typeface="Arial" charset="0"/>
                <a:cs typeface="Arial" charset="0"/>
              </a:defRPr>
            </a:lvl5pPr>
            <a:lvl6pPr marL="2514461" indent="-228587" defTabSz="922287" eaLnBrk="0" fontAlgn="base" hangingPunct="0">
              <a:spcBef>
                <a:spcPct val="0"/>
              </a:spcBef>
              <a:spcAft>
                <a:spcPct val="0"/>
              </a:spcAft>
              <a:defRPr>
                <a:solidFill>
                  <a:schemeClr val="tx1"/>
                </a:solidFill>
                <a:latin typeface="Arial" charset="0"/>
                <a:ea typeface="Arial" charset="0"/>
                <a:cs typeface="Arial" charset="0"/>
              </a:defRPr>
            </a:lvl6pPr>
            <a:lvl7pPr marL="2971635" indent="-228587" defTabSz="922287" eaLnBrk="0" fontAlgn="base" hangingPunct="0">
              <a:spcBef>
                <a:spcPct val="0"/>
              </a:spcBef>
              <a:spcAft>
                <a:spcPct val="0"/>
              </a:spcAft>
              <a:defRPr>
                <a:solidFill>
                  <a:schemeClr val="tx1"/>
                </a:solidFill>
                <a:latin typeface="Arial" charset="0"/>
                <a:ea typeface="Arial" charset="0"/>
                <a:cs typeface="Arial" charset="0"/>
              </a:defRPr>
            </a:lvl7pPr>
            <a:lvl8pPr marL="3428810" indent="-228587" defTabSz="922287" eaLnBrk="0" fontAlgn="base" hangingPunct="0">
              <a:spcBef>
                <a:spcPct val="0"/>
              </a:spcBef>
              <a:spcAft>
                <a:spcPct val="0"/>
              </a:spcAft>
              <a:defRPr>
                <a:solidFill>
                  <a:schemeClr val="tx1"/>
                </a:solidFill>
                <a:latin typeface="Arial" charset="0"/>
                <a:ea typeface="Arial" charset="0"/>
                <a:cs typeface="Arial" charset="0"/>
              </a:defRPr>
            </a:lvl8pPr>
            <a:lvl9pPr marL="3885985" indent="-228587" defTabSz="922287"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9DE4D99-52C2-9E44-92EC-2E7F3AABB456}" type="slidenum">
              <a:rPr lang="en-US">
                <a:solidFill>
                  <a:srgbClr val="000000"/>
                </a:solidFill>
              </a:rPr>
              <a:pPr eaLnBrk="1" hangingPunct="1"/>
              <a:t>76</a:t>
            </a:fld>
            <a:endParaRPr lang="en-US" dirty="0">
              <a:solidFill>
                <a:srgbClr val="000000"/>
              </a:solidFill>
            </a:endParaRPr>
          </a:p>
        </p:txBody>
      </p:sp>
      <p:sp>
        <p:nvSpPr>
          <p:cNvPr id="324611"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lIns="93167" tIns="46584" rIns="93167" bIns="46584" anchor="b"/>
          <a:lstStyle>
            <a:lvl1pPr defTabSz="931863" eaLnBrk="0" hangingPunct="0">
              <a:defRPr>
                <a:solidFill>
                  <a:schemeClr val="tx1"/>
                </a:solidFill>
                <a:latin typeface="Arial" charset="0"/>
                <a:ea typeface="ＭＳ Ｐゴシック" charset="0"/>
                <a:cs typeface="Arial" charset="0"/>
              </a:defRPr>
            </a:lvl1pPr>
            <a:lvl2pPr marL="742950" indent="-285750" defTabSz="931863" eaLnBrk="0" hangingPunct="0">
              <a:defRPr>
                <a:solidFill>
                  <a:schemeClr val="tx1"/>
                </a:solidFill>
                <a:latin typeface="Arial" charset="0"/>
                <a:ea typeface="Arial" charset="0"/>
                <a:cs typeface="Arial" charset="0"/>
              </a:defRPr>
            </a:lvl2pPr>
            <a:lvl3pPr marL="1143000" indent="-228600" defTabSz="931863" eaLnBrk="0" hangingPunct="0">
              <a:defRPr>
                <a:solidFill>
                  <a:schemeClr val="tx1"/>
                </a:solidFill>
                <a:latin typeface="Arial" charset="0"/>
                <a:ea typeface="Arial" charset="0"/>
                <a:cs typeface="Arial" charset="0"/>
              </a:defRPr>
            </a:lvl3pPr>
            <a:lvl4pPr marL="1600200" indent="-228600" defTabSz="931863" eaLnBrk="0" hangingPunct="0">
              <a:defRPr>
                <a:solidFill>
                  <a:schemeClr val="tx1"/>
                </a:solidFill>
                <a:latin typeface="Arial" charset="0"/>
                <a:ea typeface="Arial" charset="0"/>
                <a:cs typeface="Arial" charset="0"/>
              </a:defRPr>
            </a:lvl4pPr>
            <a:lvl5pPr marL="2057400" indent="-228600" defTabSz="931863" eaLnBrk="0" hangingPunct="0">
              <a:defRPr>
                <a:solidFill>
                  <a:schemeClr val="tx1"/>
                </a:solidFill>
                <a:latin typeface="Arial" charset="0"/>
                <a:ea typeface="Arial" charset="0"/>
                <a:cs typeface="Arial" charset="0"/>
              </a:defRPr>
            </a:lvl5pPr>
            <a:lvl6pPr marL="2514600" indent="-228600" defTabSz="931863"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931863"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931863"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931863"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F665BF70-4131-F747-B047-6334D6A8205F}" type="slidenum">
              <a:rPr lang="en-US" sz="1200">
                <a:solidFill>
                  <a:srgbClr val="000000"/>
                </a:solidFill>
                <a:cs typeface="ＭＳ Ｐゴシック" charset="0"/>
              </a:rPr>
              <a:pPr algn="r" eaLnBrk="1" hangingPunct="1"/>
              <a:t>76</a:t>
            </a:fld>
            <a:endParaRPr lang="en-US" sz="1200" dirty="0">
              <a:solidFill>
                <a:srgbClr val="000000"/>
              </a:solidFill>
              <a:cs typeface="ＭＳ Ｐゴシック" charset="0"/>
            </a:endParaRPr>
          </a:p>
        </p:txBody>
      </p:sp>
      <p:sp>
        <p:nvSpPr>
          <p:cNvPr id="324612" name="Rectangle 7"/>
          <p:cNvSpPr txBox="1">
            <a:spLocks noGrp="1" noChangeArrowheads="1"/>
          </p:cNvSpPr>
          <p:nvPr/>
        </p:nvSpPr>
        <p:spPr bwMode="auto">
          <a:xfrm>
            <a:off x="3886200" y="8686490"/>
            <a:ext cx="2971800" cy="457512"/>
          </a:xfrm>
          <a:prstGeom prst="rect">
            <a:avLst/>
          </a:prstGeom>
          <a:noFill/>
          <a:ln w="9525">
            <a:noFill/>
            <a:miter lim="800000"/>
            <a:headEnd/>
            <a:tailEnd/>
          </a:ln>
        </p:spPr>
        <p:txBody>
          <a:bodyPr lIns="96640" tIns="48320" rIns="96640" bIns="48320" anchor="b"/>
          <a:lstStyle>
            <a:lvl1pPr defTabSz="963613" eaLnBrk="0" hangingPunct="0">
              <a:defRPr>
                <a:solidFill>
                  <a:schemeClr val="tx1"/>
                </a:solidFill>
                <a:latin typeface="Arial" charset="0"/>
                <a:ea typeface="ＭＳ Ｐゴシック" charset="0"/>
                <a:cs typeface="Arial" charset="0"/>
              </a:defRPr>
            </a:lvl1pPr>
            <a:lvl2pPr marL="742950" indent="-285750" defTabSz="963613" eaLnBrk="0" hangingPunct="0">
              <a:defRPr>
                <a:solidFill>
                  <a:schemeClr val="tx1"/>
                </a:solidFill>
                <a:latin typeface="Arial" charset="0"/>
                <a:ea typeface="Arial" charset="0"/>
                <a:cs typeface="Arial" charset="0"/>
              </a:defRPr>
            </a:lvl2pPr>
            <a:lvl3pPr marL="1143000" indent="-228600" defTabSz="963613" eaLnBrk="0" hangingPunct="0">
              <a:defRPr>
                <a:solidFill>
                  <a:schemeClr val="tx1"/>
                </a:solidFill>
                <a:latin typeface="Arial" charset="0"/>
                <a:ea typeface="Arial" charset="0"/>
                <a:cs typeface="Arial" charset="0"/>
              </a:defRPr>
            </a:lvl3pPr>
            <a:lvl4pPr marL="1600200" indent="-228600" defTabSz="963613" eaLnBrk="0" hangingPunct="0">
              <a:defRPr>
                <a:solidFill>
                  <a:schemeClr val="tx1"/>
                </a:solidFill>
                <a:latin typeface="Arial" charset="0"/>
                <a:ea typeface="Arial" charset="0"/>
                <a:cs typeface="Arial" charset="0"/>
              </a:defRPr>
            </a:lvl4pPr>
            <a:lvl5pPr marL="2057400" indent="-228600" defTabSz="963613" eaLnBrk="0" hangingPunct="0">
              <a:defRPr>
                <a:solidFill>
                  <a:schemeClr val="tx1"/>
                </a:solidFill>
                <a:latin typeface="Arial" charset="0"/>
                <a:ea typeface="Arial" charset="0"/>
                <a:cs typeface="Arial" charset="0"/>
              </a:defRPr>
            </a:lvl5pPr>
            <a:lvl6pPr marL="2514600" indent="-228600" defTabSz="963613"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963613"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963613"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963613"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8B9656CB-0DF7-334C-B376-17CBD3899737}" type="slidenum">
              <a:rPr lang="en-US" sz="1200">
                <a:solidFill>
                  <a:srgbClr val="000000"/>
                </a:solidFill>
                <a:latin typeface="Times New Roman" charset="0"/>
                <a:cs typeface="ＭＳ Ｐゴシック" charset="0"/>
              </a:rPr>
              <a:pPr algn="r" eaLnBrk="1" hangingPunct="1"/>
              <a:t>76</a:t>
            </a:fld>
            <a:endParaRPr lang="en-US" sz="1200" dirty="0">
              <a:solidFill>
                <a:srgbClr val="000000"/>
              </a:solidFill>
              <a:latin typeface="Times New Roman" charset="0"/>
              <a:cs typeface="ＭＳ Ｐゴシック" charset="0"/>
            </a:endParaRPr>
          </a:p>
        </p:txBody>
      </p:sp>
      <p:sp>
        <p:nvSpPr>
          <p:cNvPr id="1590277" name="Rectangle 2"/>
          <p:cNvSpPr>
            <a:spLocks noGrp="1" noRot="1" noChangeAspect="1" noChangeArrowheads="1" noTextEdit="1"/>
          </p:cNvSpPr>
          <p:nvPr>
            <p:ph type="sldImg"/>
          </p:nvPr>
        </p:nvSpPr>
        <p:spPr>
          <a:xfrm>
            <a:off x="1144588" y="681038"/>
            <a:ext cx="4576762" cy="3433762"/>
          </a:xfrm>
          <a:ln/>
        </p:spPr>
      </p:sp>
      <p:sp>
        <p:nvSpPr>
          <p:cNvPr id="1590278" name="Rectangle 3"/>
          <p:cNvSpPr>
            <a:spLocks noGrp="1" noChangeArrowheads="1"/>
          </p:cNvSpPr>
          <p:nvPr>
            <p:ph type="body" idx="1"/>
          </p:nvPr>
        </p:nvSpPr>
        <p:spPr>
          <a:xfrm>
            <a:off x="685800" y="4344025"/>
            <a:ext cx="5486400"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6640" tIns="48320" rIns="96640" bIns="48320"/>
          <a:lstStyle/>
          <a:p>
            <a:pPr eaLnBrk="1" hangingPunct="1"/>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1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287" eaLnBrk="0" hangingPunct="0">
              <a:defRPr>
                <a:solidFill>
                  <a:schemeClr val="tx1"/>
                </a:solidFill>
                <a:latin typeface="Arial" charset="0"/>
                <a:ea typeface="ＭＳ Ｐゴシック" charset="0"/>
                <a:cs typeface="Arial" charset="0"/>
              </a:defRPr>
            </a:lvl1pPr>
            <a:lvl2pPr marL="742909" indent="-285734" defTabSz="922287" eaLnBrk="0" hangingPunct="0">
              <a:defRPr>
                <a:solidFill>
                  <a:schemeClr val="tx1"/>
                </a:solidFill>
                <a:latin typeface="Arial" charset="0"/>
                <a:ea typeface="Arial" charset="0"/>
                <a:cs typeface="Arial" charset="0"/>
              </a:defRPr>
            </a:lvl2pPr>
            <a:lvl3pPr marL="1142937" indent="-228587" defTabSz="922287" eaLnBrk="0" hangingPunct="0">
              <a:defRPr>
                <a:solidFill>
                  <a:schemeClr val="tx1"/>
                </a:solidFill>
                <a:latin typeface="Arial" charset="0"/>
                <a:ea typeface="Arial" charset="0"/>
                <a:cs typeface="Arial" charset="0"/>
              </a:defRPr>
            </a:lvl3pPr>
            <a:lvl4pPr marL="1600112" indent="-228587" defTabSz="922287" eaLnBrk="0" hangingPunct="0">
              <a:defRPr>
                <a:solidFill>
                  <a:schemeClr val="tx1"/>
                </a:solidFill>
                <a:latin typeface="Arial" charset="0"/>
                <a:ea typeface="Arial" charset="0"/>
                <a:cs typeface="Arial" charset="0"/>
              </a:defRPr>
            </a:lvl4pPr>
            <a:lvl5pPr marL="2057287" indent="-228587" defTabSz="922287" eaLnBrk="0" hangingPunct="0">
              <a:defRPr>
                <a:solidFill>
                  <a:schemeClr val="tx1"/>
                </a:solidFill>
                <a:latin typeface="Arial" charset="0"/>
                <a:ea typeface="Arial" charset="0"/>
                <a:cs typeface="Arial" charset="0"/>
              </a:defRPr>
            </a:lvl5pPr>
            <a:lvl6pPr marL="2514461" indent="-228587" defTabSz="922287" eaLnBrk="0" fontAlgn="base" hangingPunct="0">
              <a:spcBef>
                <a:spcPct val="0"/>
              </a:spcBef>
              <a:spcAft>
                <a:spcPct val="0"/>
              </a:spcAft>
              <a:defRPr>
                <a:solidFill>
                  <a:schemeClr val="tx1"/>
                </a:solidFill>
                <a:latin typeface="Arial" charset="0"/>
                <a:ea typeface="Arial" charset="0"/>
                <a:cs typeface="Arial" charset="0"/>
              </a:defRPr>
            </a:lvl6pPr>
            <a:lvl7pPr marL="2971635" indent="-228587" defTabSz="922287" eaLnBrk="0" fontAlgn="base" hangingPunct="0">
              <a:spcBef>
                <a:spcPct val="0"/>
              </a:spcBef>
              <a:spcAft>
                <a:spcPct val="0"/>
              </a:spcAft>
              <a:defRPr>
                <a:solidFill>
                  <a:schemeClr val="tx1"/>
                </a:solidFill>
                <a:latin typeface="Arial" charset="0"/>
                <a:ea typeface="Arial" charset="0"/>
                <a:cs typeface="Arial" charset="0"/>
              </a:defRPr>
            </a:lvl7pPr>
            <a:lvl8pPr marL="3428810" indent="-228587" defTabSz="922287" eaLnBrk="0" fontAlgn="base" hangingPunct="0">
              <a:spcBef>
                <a:spcPct val="0"/>
              </a:spcBef>
              <a:spcAft>
                <a:spcPct val="0"/>
              </a:spcAft>
              <a:defRPr>
                <a:solidFill>
                  <a:schemeClr val="tx1"/>
                </a:solidFill>
                <a:latin typeface="Arial" charset="0"/>
                <a:ea typeface="Arial" charset="0"/>
                <a:cs typeface="Arial" charset="0"/>
              </a:defRPr>
            </a:lvl8pPr>
            <a:lvl9pPr marL="3885985" indent="-228587" defTabSz="922287"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0DDA82F-F564-D745-B3B5-8D19B5596EB4}" type="slidenum">
              <a:rPr lang="en-US">
                <a:solidFill>
                  <a:srgbClr val="000000"/>
                </a:solidFill>
              </a:rPr>
              <a:pPr eaLnBrk="1" hangingPunct="1"/>
              <a:t>77</a:t>
            </a:fld>
            <a:endParaRPr lang="en-US" dirty="0">
              <a:solidFill>
                <a:srgbClr val="000000"/>
              </a:solidFill>
            </a:endParaRPr>
          </a:p>
        </p:txBody>
      </p:sp>
      <p:sp>
        <p:nvSpPr>
          <p:cNvPr id="325635"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lIns="93167" tIns="46584" rIns="93167" bIns="46584" anchor="b"/>
          <a:lstStyle>
            <a:lvl1pPr defTabSz="931863" eaLnBrk="0" hangingPunct="0">
              <a:defRPr>
                <a:solidFill>
                  <a:schemeClr val="tx1"/>
                </a:solidFill>
                <a:latin typeface="Arial" charset="0"/>
                <a:ea typeface="ＭＳ Ｐゴシック" charset="0"/>
                <a:cs typeface="Arial" charset="0"/>
              </a:defRPr>
            </a:lvl1pPr>
            <a:lvl2pPr marL="742950" indent="-285750" defTabSz="931863" eaLnBrk="0" hangingPunct="0">
              <a:defRPr>
                <a:solidFill>
                  <a:schemeClr val="tx1"/>
                </a:solidFill>
                <a:latin typeface="Arial" charset="0"/>
                <a:ea typeface="Arial" charset="0"/>
                <a:cs typeface="Arial" charset="0"/>
              </a:defRPr>
            </a:lvl2pPr>
            <a:lvl3pPr marL="1143000" indent="-228600" defTabSz="931863" eaLnBrk="0" hangingPunct="0">
              <a:defRPr>
                <a:solidFill>
                  <a:schemeClr val="tx1"/>
                </a:solidFill>
                <a:latin typeface="Arial" charset="0"/>
                <a:ea typeface="Arial" charset="0"/>
                <a:cs typeface="Arial" charset="0"/>
              </a:defRPr>
            </a:lvl3pPr>
            <a:lvl4pPr marL="1600200" indent="-228600" defTabSz="931863" eaLnBrk="0" hangingPunct="0">
              <a:defRPr>
                <a:solidFill>
                  <a:schemeClr val="tx1"/>
                </a:solidFill>
                <a:latin typeface="Arial" charset="0"/>
                <a:ea typeface="Arial" charset="0"/>
                <a:cs typeface="Arial" charset="0"/>
              </a:defRPr>
            </a:lvl4pPr>
            <a:lvl5pPr marL="2057400" indent="-228600" defTabSz="931863" eaLnBrk="0" hangingPunct="0">
              <a:defRPr>
                <a:solidFill>
                  <a:schemeClr val="tx1"/>
                </a:solidFill>
                <a:latin typeface="Arial" charset="0"/>
                <a:ea typeface="Arial" charset="0"/>
                <a:cs typeface="Arial" charset="0"/>
              </a:defRPr>
            </a:lvl5pPr>
            <a:lvl6pPr marL="2514600" indent="-228600" defTabSz="931863"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931863"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931863"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931863"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257E72C7-E0F4-0A4C-861F-1316851692EA}" type="slidenum">
              <a:rPr lang="en-US" sz="1200">
                <a:solidFill>
                  <a:srgbClr val="000000"/>
                </a:solidFill>
                <a:cs typeface="ＭＳ Ｐゴシック" charset="0"/>
              </a:rPr>
              <a:pPr algn="r" eaLnBrk="1" hangingPunct="1"/>
              <a:t>77</a:t>
            </a:fld>
            <a:endParaRPr lang="en-US" sz="1200" dirty="0">
              <a:solidFill>
                <a:srgbClr val="000000"/>
              </a:solidFill>
              <a:cs typeface="ＭＳ Ｐゴシック" charset="0"/>
            </a:endParaRPr>
          </a:p>
        </p:txBody>
      </p:sp>
      <p:sp>
        <p:nvSpPr>
          <p:cNvPr id="325636" name="Rectangle 7"/>
          <p:cNvSpPr txBox="1">
            <a:spLocks noGrp="1" noChangeArrowheads="1"/>
          </p:cNvSpPr>
          <p:nvPr/>
        </p:nvSpPr>
        <p:spPr bwMode="auto">
          <a:xfrm>
            <a:off x="3886200" y="8686490"/>
            <a:ext cx="2971800" cy="457512"/>
          </a:xfrm>
          <a:prstGeom prst="rect">
            <a:avLst/>
          </a:prstGeom>
          <a:noFill/>
          <a:ln w="9525">
            <a:noFill/>
            <a:miter lim="800000"/>
            <a:headEnd/>
            <a:tailEnd/>
          </a:ln>
        </p:spPr>
        <p:txBody>
          <a:bodyPr lIns="96640" tIns="48320" rIns="96640" bIns="48320" anchor="b"/>
          <a:lstStyle>
            <a:lvl1pPr defTabSz="963613" eaLnBrk="0" hangingPunct="0">
              <a:defRPr>
                <a:solidFill>
                  <a:schemeClr val="tx1"/>
                </a:solidFill>
                <a:latin typeface="Arial" charset="0"/>
                <a:ea typeface="ＭＳ Ｐゴシック" charset="0"/>
                <a:cs typeface="Arial" charset="0"/>
              </a:defRPr>
            </a:lvl1pPr>
            <a:lvl2pPr marL="742950" indent="-285750" defTabSz="963613" eaLnBrk="0" hangingPunct="0">
              <a:defRPr>
                <a:solidFill>
                  <a:schemeClr val="tx1"/>
                </a:solidFill>
                <a:latin typeface="Arial" charset="0"/>
                <a:ea typeface="Arial" charset="0"/>
                <a:cs typeface="Arial" charset="0"/>
              </a:defRPr>
            </a:lvl2pPr>
            <a:lvl3pPr marL="1143000" indent="-228600" defTabSz="963613" eaLnBrk="0" hangingPunct="0">
              <a:defRPr>
                <a:solidFill>
                  <a:schemeClr val="tx1"/>
                </a:solidFill>
                <a:latin typeface="Arial" charset="0"/>
                <a:ea typeface="Arial" charset="0"/>
                <a:cs typeface="Arial" charset="0"/>
              </a:defRPr>
            </a:lvl3pPr>
            <a:lvl4pPr marL="1600200" indent="-228600" defTabSz="963613" eaLnBrk="0" hangingPunct="0">
              <a:defRPr>
                <a:solidFill>
                  <a:schemeClr val="tx1"/>
                </a:solidFill>
                <a:latin typeface="Arial" charset="0"/>
                <a:ea typeface="Arial" charset="0"/>
                <a:cs typeface="Arial" charset="0"/>
              </a:defRPr>
            </a:lvl4pPr>
            <a:lvl5pPr marL="2057400" indent="-228600" defTabSz="963613" eaLnBrk="0" hangingPunct="0">
              <a:defRPr>
                <a:solidFill>
                  <a:schemeClr val="tx1"/>
                </a:solidFill>
                <a:latin typeface="Arial" charset="0"/>
                <a:ea typeface="Arial" charset="0"/>
                <a:cs typeface="Arial" charset="0"/>
              </a:defRPr>
            </a:lvl5pPr>
            <a:lvl6pPr marL="2514600" indent="-228600" defTabSz="963613"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963613"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963613"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963613"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CA06EE2C-0117-814A-A64D-8934F48DABEC}" type="slidenum">
              <a:rPr lang="en-US" sz="1200">
                <a:solidFill>
                  <a:srgbClr val="000000"/>
                </a:solidFill>
                <a:latin typeface="Times New Roman" charset="0"/>
                <a:cs typeface="ＭＳ Ｐゴシック" charset="0"/>
              </a:rPr>
              <a:pPr algn="r" eaLnBrk="1" hangingPunct="1"/>
              <a:t>77</a:t>
            </a:fld>
            <a:endParaRPr lang="en-US" sz="1200" dirty="0">
              <a:solidFill>
                <a:srgbClr val="000000"/>
              </a:solidFill>
              <a:latin typeface="Times New Roman" charset="0"/>
              <a:cs typeface="ＭＳ Ｐゴシック" charset="0"/>
            </a:endParaRPr>
          </a:p>
        </p:txBody>
      </p:sp>
      <p:sp>
        <p:nvSpPr>
          <p:cNvPr id="1591301" name="Rectangle 2"/>
          <p:cNvSpPr>
            <a:spLocks noGrp="1" noRot="1" noChangeAspect="1" noChangeArrowheads="1" noTextEdit="1"/>
          </p:cNvSpPr>
          <p:nvPr>
            <p:ph type="sldImg"/>
          </p:nvPr>
        </p:nvSpPr>
        <p:spPr>
          <a:xfrm>
            <a:off x="1143000" y="681038"/>
            <a:ext cx="4579938" cy="3433762"/>
          </a:xfrm>
          <a:ln/>
        </p:spPr>
      </p:sp>
      <p:sp>
        <p:nvSpPr>
          <p:cNvPr id="1591302" name="Rectangle 3"/>
          <p:cNvSpPr>
            <a:spLocks noGrp="1" noChangeArrowheads="1"/>
          </p:cNvSpPr>
          <p:nvPr>
            <p:ph type="body" idx="1"/>
          </p:nvPr>
        </p:nvSpPr>
        <p:spPr>
          <a:xfrm>
            <a:off x="914400" y="4345587"/>
            <a:ext cx="5029200" cy="41176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6640" tIns="48320" rIns="96640" bIns="48320"/>
          <a:lstStyle/>
          <a:p>
            <a:pPr eaLnBrk="1" hangingPunct="1"/>
            <a:endParaRPr lang="en-US" b="1"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1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287" eaLnBrk="0" hangingPunct="0">
              <a:defRPr>
                <a:solidFill>
                  <a:schemeClr val="tx1"/>
                </a:solidFill>
                <a:latin typeface="Arial" charset="0"/>
                <a:ea typeface="ＭＳ Ｐゴシック" charset="0"/>
                <a:cs typeface="Arial" charset="0"/>
              </a:defRPr>
            </a:lvl1pPr>
            <a:lvl2pPr marL="742909" indent="-285734" defTabSz="922287" eaLnBrk="0" hangingPunct="0">
              <a:defRPr>
                <a:solidFill>
                  <a:schemeClr val="tx1"/>
                </a:solidFill>
                <a:latin typeface="Arial" charset="0"/>
                <a:ea typeface="Arial" charset="0"/>
                <a:cs typeface="Arial" charset="0"/>
              </a:defRPr>
            </a:lvl2pPr>
            <a:lvl3pPr marL="1142937" indent="-228587" defTabSz="922287" eaLnBrk="0" hangingPunct="0">
              <a:defRPr>
                <a:solidFill>
                  <a:schemeClr val="tx1"/>
                </a:solidFill>
                <a:latin typeface="Arial" charset="0"/>
                <a:ea typeface="Arial" charset="0"/>
                <a:cs typeface="Arial" charset="0"/>
              </a:defRPr>
            </a:lvl3pPr>
            <a:lvl4pPr marL="1600112" indent="-228587" defTabSz="922287" eaLnBrk="0" hangingPunct="0">
              <a:defRPr>
                <a:solidFill>
                  <a:schemeClr val="tx1"/>
                </a:solidFill>
                <a:latin typeface="Arial" charset="0"/>
                <a:ea typeface="Arial" charset="0"/>
                <a:cs typeface="Arial" charset="0"/>
              </a:defRPr>
            </a:lvl4pPr>
            <a:lvl5pPr marL="2057287" indent="-228587" defTabSz="922287" eaLnBrk="0" hangingPunct="0">
              <a:defRPr>
                <a:solidFill>
                  <a:schemeClr val="tx1"/>
                </a:solidFill>
                <a:latin typeface="Arial" charset="0"/>
                <a:ea typeface="Arial" charset="0"/>
                <a:cs typeface="Arial" charset="0"/>
              </a:defRPr>
            </a:lvl5pPr>
            <a:lvl6pPr marL="2514461" indent="-228587" defTabSz="922287" eaLnBrk="0" fontAlgn="base" hangingPunct="0">
              <a:spcBef>
                <a:spcPct val="0"/>
              </a:spcBef>
              <a:spcAft>
                <a:spcPct val="0"/>
              </a:spcAft>
              <a:defRPr>
                <a:solidFill>
                  <a:schemeClr val="tx1"/>
                </a:solidFill>
                <a:latin typeface="Arial" charset="0"/>
                <a:ea typeface="Arial" charset="0"/>
                <a:cs typeface="Arial" charset="0"/>
              </a:defRPr>
            </a:lvl6pPr>
            <a:lvl7pPr marL="2971635" indent="-228587" defTabSz="922287" eaLnBrk="0" fontAlgn="base" hangingPunct="0">
              <a:spcBef>
                <a:spcPct val="0"/>
              </a:spcBef>
              <a:spcAft>
                <a:spcPct val="0"/>
              </a:spcAft>
              <a:defRPr>
                <a:solidFill>
                  <a:schemeClr val="tx1"/>
                </a:solidFill>
                <a:latin typeface="Arial" charset="0"/>
                <a:ea typeface="Arial" charset="0"/>
                <a:cs typeface="Arial" charset="0"/>
              </a:defRPr>
            </a:lvl7pPr>
            <a:lvl8pPr marL="3428810" indent="-228587" defTabSz="922287" eaLnBrk="0" fontAlgn="base" hangingPunct="0">
              <a:spcBef>
                <a:spcPct val="0"/>
              </a:spcBef>
              <a:spcAft>
                <a:spcPct val="0"/>
              </a:spcAft>
              <a:defRPr>
                <a:solidFill>
                  <a:schemeClr val="tx1"/>
                </a:solidFill>
                <a:latin typeface="Arial" charset="0"/>
                <a:ea typeface="Arial" charset="0"/>
                <a:cs typeface="Arial" charset="0"/>
              </a:defRPr>
            </a:lvl8pPr>
            <a:lvl9pPr marL="3885985" indent="-228587" defTabSz="922287"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0DDA82F-F564-D745-B3B5-8D19B5596EB4}" type="slidenum">
              <a:rPr lang="en-US">
                <a:solidFill>
                  <a:srgbClr val="000000"/>
                </a:solidFill>
              </a:rPr>
              <a:pPr eaLnBrk="1" hangingPunct="1"/>
              <a:t>78</a:t>
            </a:fld>
            <a:endParaRPr lang="en-US" dirty="0">
              <a:solidFill>
                <a:srgbClr val="000000"/>
              </a:solidFill>
            </a:endParaRPr>
          </a:p>
        </p:txBody>
      </p:sp>
      <p:sp>
        <p:nvSpPr>
          <p:cNvPr id="325635"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lIns="93167" tIns="46584" rIns="93167" bIns="46584" anchor="b"/>
          <a:lstStyle>
            <a:lvl1pPr defTabSz="931863" eaLnBrk="0" hangingPunct="0">
              <a:defRPr>
                <a:solidFill>
                  <a:schemeClr val="tx1"/>
                </a:solidFill>
                <a:latin typeface="Arial" charset="0"/>
                <a:ea typeface="ＭＳ Ｐゴシック" charset="0"/>
                <a:cs typeface="Arial" charset="0"/>
              </a:defRPr>
            </a:lvl1pPr>
            <a:lvl2pPr marL="742950" indent="-285750" defTabSz="931863" eaLnBrk="0" hangingPunct="0">
              <a:defRPr>
                <a:solidFill>
                  <a:schemeClr val="tx1"/>
                </a:solidFill>
                <a:latin typeface="Arial" charset="0"/>
                <a:ea typeface="Arial" charset="0"/>
                <a:cs typeface="Arial" charset="0"/>
              </a:defRPr>
            </a:lvl2pPr>
            <a:lvl3pPr marL="1143000" indent="-228600" defTabSz="931863" eaLnBrk="0" hangingPunct="0">
              <a:defRPr>
                <a:solidFill>
                  <a:schemeClr val="tx1"/>
                </a:solidFill>
                <a:latin typeface="Arial" charset="0"/>
                <a:ea typeface="Arial" charset="0"/>
                <a:cs typeface="Arial" charset="0"/>
              </a:defRPr>
            </a:lvl3pPr>
            <a:lvl4pPr marL="1600200" indent="-228600" defTabSz="931863" eaLnBrk="0" hangingPunct="0">
              <a:defRPr>
                <a:solidFill>
                  <a:schemeClr val="tx1"/>
                </a:solidFill>
                <a:latin typeface="Arial" charset="0"/>
                <a:ea typeface="Arial" charset="0"/>
                <a:cs typeface="Arial" charset="0"/>
              </a:defRPr>
            </a:lvl4pPr>
            <a:lvl5pPr marL="2057400" indent="-228600" defTabSz="931863" eaLnBrk="0" hangingPunct="0">
              <a:defRPr>
                <a:solidFill>
                  <a:schemeClr val="tx1"/>
                </a:solidFill>
                <a:latin typeface="Arial" charset="0"/>
                <a:ea typeface="Arial" charset="0"/>
                <a:cs typeface="Arial" charset="0"/>
              </a:defRPr>
            </a:lvl5pPr>
            <a:lvl6pPr marL="2514600" indent="-228600" defTabSz="931863"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931863"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931863"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931863"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257E72C7-E0F4-0A4C-861F-1316851692EA}" type="slidenum">
              <a:rPr lang="en-US" sz="1200">
                <a:solidFill>
                  <a:srgbClr val="000000"/>
                </a:solidFill>
                <a:cs typeface="ＭＳ Ｐゴシック" charset="0"/>
              </a:rPr>
              <a:pPr algn="r" eaLnBrk="1" hangingPunct="1"/>
              <a:t>78</a:t>
            </a:fld>
            <a:endParaRPr lang="en-US" sz="1200" dirty="0">
              <a:solidFill>
                <a:srgbClr val="000000"/>
              </a:solidFill>
              <a:cs typeface="ＭＳ Ｐゴシック" charset="0"/>
            </a:endParaRPr>
          </a:p>
        </p:txBody>
      </p:sp>
      <p:sp>
        <p:nvSpPr>
          <p:cNvPr id="325636" name="Rectangle 7"/>
          <p:cNvSpPr txBox="1">
            <a:spLocks noGrp="1" noChangeArrowheads="1"/>
          </p:cNvSpPr>
          <p:nvPr/>
        </p:nvSpPr>
        <p:spPr bwMode="auto">
          <a:xfrm>
            <a:off x="3886200" y="8686490"/>
            <a:ext cx="2971800" cy="457512"/>
          </a:xfrm>
          <a:prstGeom prst="rect">
            <a:avLst/>
          </a:prstGeom>
          <a:noFill/>
          <a:ln w="9525">
            <a:noFill/>
            <a:miter lim="800000"/>
            <a:headEnd/>
            <a:tailEnd/>
          </a:ln>
        </p:spPr>
        <p:txBody>
          <a:bodyPr lIns="96640" tIns="48320" rIns="96640" bIns="48320" anchor="b"/>
          <a:lstStyle>
            <a:lvl1pPr defTabSz="963613" eaLnBrk="0" hangingPunct="0">
              <a:defRPr>
                <a:solidFill>
                  <a:schemeClr val="tx1"/>
                </a:solidFill>
                <a:latin typeface="Arial" charset="0"/>
                <a:ea typeface="ＭＳ Ｐゴシック" charset="0"/>
                <a:cs typeface="Arial" charset="0"/>
              </a:defRPr>
            </a:lvl1pPr>
            <a:lvl2pPr marL="742950" indent="-285750" defTabSz="963613" eaLnBrk="0" hangingPunct="0">
              <a:defRPr>
                <a:solidFill>
                  <a:schemeClr val="tx1"/>
                </a:solidFill>
                <a:latin typeface="Arial" charset="0"/>
                <a:ea typeface="Arial" charset="0"/>
                <a:cs typeface="Arial" charset="0"/>
              </a:defRPr>
            </a:lvl2pPr>
            <a:lvl3pPr marL="1143000" indent="-228600" defTabSz="963613" eaLnBrk="0" hangingPunct="0">
              <a:defRPr>
                <a:solidFill>
                  <a:schemeClr val="tx1"/>
                </a:solidFill>
                <a:latin typeface="Arial" charset="0"/>
                <a:ea typeface="Arial" charset="0"/>
                <a:cs typeface="Arial" charset="0"/>
              </a:defRPr>
            </a:lvl3pPr>
            <a:lvl4pPr marL="1600200" indent="-228600" defTabSz="963613" eaLnBrk="0" hangingPunct="0">
              <a:defRPr>
                <a:solidFill>
                  <a:schemeClr val="tx1"/>
                </a:solidFill>
                <a:latin typeface="Arial" charset="0"/>
                <a:ea typeface="Arial" charset="0"/>
                <a:cs typeface="Arial" charset="0"/>
              </a:defRPr>
            </a:lvl4pPr>
            <a:lvl5pPr marL="2057400" indent="-228600" defTabSz="963613" eaLnBrk="0" hangingPunct="0">
              <a:defRPr>
                <a:solidFill>
                  <a:schemeClr val="tx1"/>
                </a:solidFill>
                <a:latin typeface="Arial" charset="0"/>
                <a:ea typeface="Arial" charset="0"/>
                <a:cs typeface="Arial" charset="0"/>
              </a:defRPr>
            </a:lvl5pPr>
            <a:lvl6pPr marL="2514600" indent="-228600" defTabSz="963613"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963613"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963613"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963613"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CA06EE2C-0117-814A-A64D-8934F48DABEC}" type="slidenum">
              <a:rPr lang="en-US" sz="1200">
                <a:solidFill>
                  <a:srgbClr val="000000"/>
                </a:solidFill>
                <a:latin typeface="Times New Roman" charset="0"/>
                <a:cs typeface="ＭＳ Ｐゴシック" charset="0"/>
              </a:rPr>
              <a:pPr algn="r" eaLnBrk="1" hangingPunct="1"/>
              <a:t>78</a:t>
            </a:fld>
            <a:endParaRPr lang="en-US" sz="1200" dirty="0">
              <a:solidFill>
                <a:srgbClr val="000000"/>
              </a:solidFill>
              <a:latin typeface="Times New Roman" charset="0"/>
              <a:cs typeface="ＭＳ Ｐゴシック" charset="0"/>
            </a:endParaRPr>
          </a:p>
        </p:txBody>
      </p:sp>
      <p:sp>
        <p:nvSpPr>
          <p:cNvPr id="1591301" name="Rectangle 2"/>
          <p:cNvSpPr>
            <a:spLocks noGrp="1" noRot="1" noChangeAspect="1" noChangeArrowheads="1" noTextEdit="1"/>
          </p:cNvSpPr>
          <p:nvPr>
            <p:ph type="sldImg"/>
          </p:nvPr>
        </p:nvSpPr>
        <p:spPr>
          <a:xfrm>
            <a:off x="1143000" y="681038"/>
            <a:ext cx="4579938" cy="3433762"/>
          </a:xfrm>
          <a:ln/>
        </p:spPr>
      </p:sp>
      <p:sp>
        <p:nvSpPr>
          <p:cNvPr id="1591302" name="Rectangle 3"/>
          <p:cNvSpPr>
            <a:spLocks noGrp="1" noChangeArrowheads="1"/>
          </p:cNvSpPr>
          <p:nvPr>
            <p:ph type="body" idx="1"/>
          </p:nvPr>
        </p:nvSpPr>
        <p:spPr>
          <a:xfrm>
            <a:off x="914400" y="4345587"/>
            <a:ext cx="5029200" cy="41176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6640" tIns="48320" rIns="96640" bIns="48320"/>
          <a:lstStyle/>
          <a:p>
            <a:pPr eaLnBrk="1" hangingPunct="1"/>
            <a:endParaRPr lang="en-US" b="1"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79</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80</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81</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82</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4</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107</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6" tIns="45277" rIns="90556" bIns="452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C6B40-4549-0B48-82D8-8AC4E0670AD2}" type="slidenum">
              <a:rPr lang="en-US" sz="1200">
                <a:solidFill>
                  <a:prstClr val="black"/>
                </a:solidFill>
              </a:rPr>
              <a:pPr algn="r"/>
              <a:t>108</a:t>
            </a:fld>
            <a:endParaRPr lang="en-US" sz="1200"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sz="800" dirty="0">
              <a:solidFill>
                <a:srgbClr val="000000"/>
              </a:solidFill>
              <a:latin typeface="GillSans" charset="0"/>
              <a:ea typeface="ＭＳ Ｐゴシック" charset="0"/>
              <a:cs typeface="ＭＳ Ｐゴシック" charset="0"/>
            </a:endParaRPr>
          </a:p>
          <a:p>
            <a:pPr eaLnBrk="1" hangingPunct="1"/>
            <a:endParaRPr lang="en-US" sz="800" dirty="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09" indent="-285734">
              <a:defRPr sz="2400">
                <a:solidFill>
                  <a:schemeClr val="tx1"/>
                </a:solidFill>
                <a:latin typeface="Arial" charset="0"/>
                <a:ea typeface="ＭＳ Ｐゴシック" charset="0"/>
              </a:defRPr>
            </a:lvl2pPr>
            <a:lvl3pPr marL="1142937" indent="-228587">
              <a:defRPr sz="2400">
                <a:solidFill>
                  <a:schemeClr val="tx1"/>
                </a:solidFill>
                <a:latin typeface="Arial" charset="0"/>
                <a:ea typeface="ＭＳ Ｐゴシック" charset="0"/>
              </a:defRPr>
            </a:lvl3pPr>
            <a:lvl4pPr marL="1600112" indent="-228587">
              <a:defRPr sz="2400">
                <a:solidFill>
                  <a:schemeClr val="tx1"/>
                </a:solidFill>
                <a:latin typeface="Arial" charset="0"/>
                <a:ea typeface="ＭＳ Ｐゴシック" charset="0"/>
              </a:defRPr>
            </a:lvl4pPr>
            <a:lvl5pPr marL="2057287" indent="-228587">
              <a:defRPr sz="2400">
                <a:solidFill>
                  <a:schemeClr val="tx1"/>
                </a:solidFill>
                <a:latin typeface="Arial" charset="0"/>
                <a:ea typeface="ＭＳ Ｐゴシック" charset="0"/>
              </a:defRPr>
            </a:lvl5pPr>
            <a:lvl6pPr marL="2514461" indent="-228587" eaLnBrk="0" fontAlgn="base" hangingPunct="0">
              <a:spcBef>
                <a:spcPct val="0"/>
              </a:spcBef>
              <a:spcAft>
                <a:spcPct val="0"/>
              </a:spcAft>
              <a:defRPr sz="2400">
                <a:solidFill>
                  <a:schemeClr val="tx1"/>
                </a:solidFill>
                <a:latin typeface="Arial" charset="0"/>
                <a:ea typeface="ＭＳ Ｐゴシック" charset="0"/>
              </a:defRPr>
            </a:lvl6pPr>
            <a:lvl7pPr marL="2971635" indent="-228587" eaLnBrk="0" fontAlgn="base" hangingPunct="0">
              <a:spcBef>
                <a:spcPct val="0"/>
              </a:spcBef>
              <a:spcAft>
                <a:spcPct val="0"/>
              </a:spcAft>
              <a:defRPr sz="2400">
                <a:solidFill>
                  <a:schemeClr val="tx1"/>
                </a:solidFill>
                <a:latin typeface="Arial" charset="0"/>
                <a:ea typeface="ＭＳ Ｐゴシック" charset="0"/>
              </a:defRPr>
            </a:lvl7pPr>
            <a:lvl8pPr marL="3428810" indent="-228587" eaLnBrk="0" fontAlgn="base" hangingPunct="0">
              <a:spcBef>
                <a:spcPct val="0"/>
              </a:spcBef>
              <a:spcAft>
                <a:spcPct val="0"/>
              </a:spcAft>
              <a:defRPr sz="2400">
                <a:solidFill>
                  <a:schemeClr val="tx1"/>
                </a:solidFill>
                <a:latin typeface="Arial" charset="0"/>
                <a:ea typeface="ＭＳ Ｐゴシック" charset="0"/>
              </a:defRPr>
            </a:lvl8pPr>
            <a:lvl9pPr marL="3885985" indent="-228587" eaLnBrk="0" fontAlgn="base" hangingPunct="0">
              <a:spcBef>
                <a:spcPct val="0"/>
              </a:spcBef>
              <a:spcAft>
                <a:spcPct val="0"/>
              </a:spcAft>
              <a:defRPr sz="2400">
                <a:solidFill>
                  <a:schemeClr val="tx1"/>
                </a:solidFill>
                <a:latin typeface="Arial" charset="0"/>
                <a:ea typeface="ＭＳ Ｐゴシック" charset="0"/>
              </a:defRPr>
            </a:lvl9pPr>
          </a:lstStyle>
          <a:p>
            <a:fld id="{DFE5FF88-67AB-DE4F-985A-5DCC15924C2D}" type="slidenum">
              <a:rPr lang="en-US" sz="1200">
                <a:solidFill>
                  <a:srgbClr val="000000"/>
                </a:solidFill>
              </a:rPr>
              <a:pPr/>
              <a:t>5</a:t>
            </a:fld>
            <a:endParaRPr lang="en-US" sz="1200" dirty="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0ACBC307-8A56-458A-AAD4-84F58DD5F435}" type="slidenum">
              <a:rPr lang="en-US">
                <a:solidFill>
                  <a:prstClr val="black"/>
                </a:solidFill>
                <a:latin typeface="Calibri"/>
              </a:rPr>
              <a:pPr/>
              <a:t>6</a:t>
            </a:fld>
            <a:endParaRPr lang="en-US" dirty="0">
              <a:solidFill>
                <a:prstClr val="black"/>
              </a:solidFill>
              <a:latin typeface="Calibri"/>
            </a:endParaRPr>
          </a:p>
        </p:txBody>
      </p:sp>
      <p:sp>
        <p:nvSpPr>
          <p:cNvPr id="423939" name="Rectangle 2"/>
          <p:cNvSpPr>
            <a:spLocks noChangeArrowheads="1"/>
          </p:cNvSpPr>
          <p:nvPr/>
        </p:nvSpPr>
        <p:spPr bwMode="auto">
          <a:xfrm>
            <a:off x="3886200" y="0"/>
            <a:ext cx="2971800" cy="458788"/>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0" name="Rectangle 3"/>
          <p:cNvSpPr>
            <a:spLocks noChangeArrowheads="1"/>
          </p:cNvSpPr>
          <p:nvPr/>
        </p:nvSpPr>
        <p:spPr bwMode="auto">
          <a:xfrm>
            <a:off x="3886200" y="8685215"/>
            <a:ext cx="2971800" cy="458787"/>
          </a:xfrm>
          <a:prstGeom prst="rect">
            <a:avLst/>
          </a:prstGeom>
          <a:noFill/>
          <a:ln w="12700">
            <a:noFill/>
            <a:miter lim="800000"/>
            <a:headEnd/>
            <a:tailEnd/>
          </a:ln>
        </p:spPr>
        <p:txBody>
          <a:bodyPr lIns="19307" tIns="0" rIns="19307" bIns="0" anchor="b"/>
          <a:lstStyle/>
          <a:p>
            <a:pPr algn="r" defTabSz="926998" eaLnBrk="0" hangingPunct="0"/>
            <a:r>
              <a:rPr lang="en-US" sz="1000" i="1" dirty="0">
                <a:solidFill>
                  <a:prstClr val="black"/>
                </a:solidFill>
                <a:latin typeface="Calibri"/>
              </a:rPr>
              <a:t>9</a:t>
            </a:r>
          </a:p>
        </p:txBody>
      </p:sp>
      <p:sp>
        <p:nvSpPr>
          <p:cNvPr id="423941" name="Rectangle 4"/>
          <p:cNvSpPr>
            <a:spLocks noChangeArrowheads="1"/>
          </p:cNvSpPr>
          <p:nvPr/>
        </p:nvSpPr>
        <p:spPr bwMode="auto">
          <a:xfrm>
            <a:off x="0" y="8685215"/>
            <a:ext cx="2971800" cy="458787"/>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2" name="Rectangle 5"/>
          <p:cNvSpPr>
            <a:spLocks noChangeArrowheads="1"/>
          </p:cNvSpPr>
          <p:nvPr/>
        </p:nvSpPr>
        <p:spPr bwMode="auto">
          <a:xfrm>
            <a:off x="0" y="0"/>
            <a:ext cx="2971800" cy="458788"/>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3" name="Rectangle 6"/>
          <p:cNvSpPr>
            <a:spLocks noChangeArrowheads="1"/>
          </p:cNvSpPr>
          <p:nvPr/>
        </p:nvSpPr>
        <p:spPr bwMode="auto">
          <a:xfrm>
            <a:off x="3922713" y="-1588"/>
            <a:ext cx="2970212" cy="498476"/>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4" name="Rectangle 7"/>
          <p:cNvSpPr>
            <a:spLocks noChangeArrowheads="1"/>
          </p:cNvSpPr>
          <p:nvPr/>
        </p:nvSpPr>
        <p:spPr bwMode="auto">
          <a:xfrm>
            <a:off x="3922713" y="8647115"/>
            <a:ext cx="2970212" cy="498475"/>
          </a:xfrm>
          <a:prstGeom prst="rect">
            <a:avLst/>
          </a:prstGeom>
          <a:noFill/>
          <a:ln w="12700">
            <a:noFill/>
            <a:miter lim="800000"/>
            <a:headEnd/>
            <a:tailEnd/>
          </a:ln>
        </p:spPr>
        <p:txBody>
          <a:bodyPr lIns="25739" tIns="0" rIns="25739" bIns="0" anchor="b"/>
          <a:lstStyle/>
          <a:p>
            <a:pPr algn="r" defTabSz="1563514" eaLnBrk="0" hangingPunct="0"/>
            <a:r>
              <a:rPr lang="en-US" sz="1300" i="1" dirty="0">
                <a:solidFill>
                  <a:prstClr val="black"/>
                </a:solidFill>
                <a:latin typeface="Calibri"/>
              </a:rPr>
              <a:t>11</a:t>
            </a:r>
          </a:p>
        </p:txBody>
      </p:sp>
      <p:sp>
        <p:nvSpPr>
          <p:cNvPr id="423945" name="Rectangle 8"/>
          <p:cNvSpPr>
            <a:spLocks noChangeArrowheads="1"/>
          </p:cNvSpPr>
          <p:nvPr/>
        </p:nvSpPr>
        <p:spPr bwMode="auto">
          <a:xfrm>
            <a:off x="-36511" y="8647115"/>
            <a:ext cx="2968626" cy="498475"/>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6" name="Rectangle 9"/>
          <p:cNvSpPr>
            <a:spLocks noChangeArrowheads="1"/>
          </p:cNvSpPr>
          <p:nvPr/>
        </p:nvSpPr>
        <p:spPr bwMode="auto">
          <a:xfrm>
            <a:off x="-36511" y="-1588"/>
            <a:ext cx="2968626" cy="498476"/>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7" name="Rectangle 10"/>
          <p:cNvSpPr>
            <a:spLocks noGrp="1" noChangeArrowheads="1"/>
          </p:cNvSpPr>
          <p:nvPr>
            <p:ph type="body" idx="1"/>
          </p:nvPr>
        </p:nvSpPr>
        <p:spPr>
          <a:xfrm>
            <a:off x="912815" y="4343400"/>
            <a:ext cx="5027612" cy="4117975"/>
          </a:xfrm>
          <a:noFill/>
          <a:ln/>
        </p:spPr>
        <p:txBody>
          <a:bodyPr lIns="91703" tIns="45047" rIns="91703" bIns="45047"/>
          <a:lstStyle/>
          <a:p>
            <a:pPr defTabSz="1187319"/>
            <a:endParaRPr lang="en-US" dirty="0" smtClean="0">
              <a:ea typeface="ＭＳ Ｐゴシック" pitchFamily="34" charset="-128"/>
            </a:endParaRPr>
          </a:p>
        </p:txBody>
      </p:sp>
      <p:sp>
        <p:nvSpPr>
          <p:cNvPr id="423948" name="Rectangle 11"/>
          <p:cNvSpPr>
            <a:spLocks noGrp="1" noRot="1" noChangeAspect="1" noChangeArrowheads="1" noTextEdit="1"/>
          </p:cNvSpPr>
          <p:nvPr>
            <p:ph type="sldImg"/>
          </p:nvPr>
        </p:nvSpPr>
        <p:spPr>
          <a:xfrm>
            <a:off x="1144588" y="684213"/>
            <a:ext cx="4572000" cy="3429000"/>
          </a:xfrm>
          <a:ln w="12700" cap="flat">
            <a:solidFill>
              <a:schemeClr val="tx1"/>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B15FBED-85C4-4037-A118-8FAC5D6A149A}" type="slidenum">
              <a:rPr lang="en-US" smtClean="0">
                <a:solidFill>
                  <a:prstClr val="black"/>
                </a:solidFill>
                <a:latin typeface="Calibri"/>
              </a:rPr>
              <a:pPr/>
              <a:t>7</a:t>
            </a:fld>
            <a:endParaRPr lang="en-US">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0ACBC307-8A56-458A-AAD4-84F58DD5F435}" type="slidenum">
              <a:rPr lang="en-US">
                <a:solidFill>
                  <a:prstClr val="black"/>
                </a:solidFill>
                <a:latin typeface="Calibri"/>
              </a:rPr>
              <a:pPr/>
              <a:t>11</a:t>
            </a:fld>
            <a:endParaRPr lang="en-US" dirty="0">
              <a:solidFill>
                <a:prstClr val="black"/>
              </a:solidFill>
              <a:latin typeface="Calibri"/>
            </a:endParaRPr>
          </a:p>
        </p:txBody>
      </p:sp>
      <p:sp>
        <p:nvSpPr>
          <p:cNvPr id="423939" name="Rectangle 2"/>
          <p:cNvSpPr>
            <a:spLocks noChangeArrowheads="1"/>
          </p:cNvSpPr>
          <p:nvPr/>
        </p:nvSpPr>
        <p:spPr bwMode="auto">
          <a:xfrm>
            <a:off x="3886200" y="0"/>
            <a:ext cx="2971800" cy="458788"/>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0" name="Rectangle 3"/>
          <p:cNvSpPr>
            <a:spLocks noChangeArrowheads="1"/>
          </p:cNvSpPr>
          <p:nvPr/>
        </p:nvSpPr>
        <p:spPr bwMode="auto">
          <a:xfrm>
            <a:off x="3886200" y="8685215"/>
            <a:ext cx="2971800" cy="458787"/>
          </a:xfrm>
          <a:prstGeom prst="rect">
            <a:avLst/>
          </a:prstGeom>
          <a:noFill/>
          <a:ln w="12700">
            <a:noFill/>
            <a:miter lim="800000"/>
            <a:headEnd/>
            <a:tailEnd/>
          </a:ln>
        </p:spPr>
        <p:txBody>
          <a:bodyPr lIns="19307" tIns="0" rIns="19307" bIns="0" anchor="b"/>
          <a:lstStyle/>
          <a:p>
            <a:pPr algn="r" defTabSz="926998" eaLnBrk="0" hangingPunct="0"/>
            <a:r>
              <a:rPr lang="en-US" sz="1000" i="1" dirty="0">
                <a:solidFill>
                  <a:prstClr val="black"/>
                </a:solidFill>
                <a:latin typeface="Calibri"/>
              </a:rPr>
              <a:t>9</a:t>
            </a:r>
          </a:p>
        </p:txBody>
      </p:sp>
      <p:sp>
        <p:nvSpPr>
          <p:cNvPr id="423941" name="Rectangle 4"/>
          <p:cNvSpPr>
            <a:spLocks noChangeArrowheads="1"/>
          </p:cNvSpPr>
          <p:nvPr/>
        </p:nvSpPr>
        <p:spPr bwMode="auto">
          <a:xfrm>
            <a:off x="0" y="8685215"/>
            <a:ext cx="2971800" cy="458787"/>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2" name="Rectangle 5"/>
          <p:cNvSpPr>
            <a:spLocks noChangeArrowheads="1"/>
          </p:cNvSpPr>
          <p:nvPr/>
        </p:nvSpPr>
        <p:spPr bwMode="auto">
          <a:xfrm>
            <a:off x="0" y="0"/>
            <a:ext cx="2971800" cy="458788"/>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3" name="Rectangle 6"/>
          <p:cNvSpPr>
            <a:spLocks noChangeArrowheads="1"/>
          </p:cNvSpPr>
          <p:nvPr/>
        </p:nvSpPr>
        <p:spPr bwMode="auto">
          <a:xfrm>
            <a:off x="3922713" y="-1588"/>
            <a:ext cx="2970212" cy="498476"/>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4" name="Rectangle 7"/>
          <p:cNvSpPr>
            <a:spLocks noChangeArrowheads="1"/>
          </p:cNvSpPr>
          <p:nvPr/>
        </p:nvSpPr>
        <p:spPr bwMode="auto">
          <a:xfrm>
            <a:off x="3922713" y="8647115"/>
            <a:ext cx="2970212" cy="498475"/>
          </a:xfrm>
          <a:prstGeom prst="rect">
            <a:avLst/>
          </a:prstGeom>
          <a:noFill/>
          <a:ln w="12700">
            <a:noFill/>
            <a:miter lim="800000"/>
            <a:headEnd/>
            <a:tailEnd/>
          </a:ln>
        </p:spPr>
        <p:txBody>
          <a:bodyPr lIns="25739" tIns="0" rIns="25739" bIns="0" anchor="b"/>
          <a:lstStyle/>
          <a:p>
            <a:pPr algn="r" defTabSz="1563514" eaLnBrk="0" hangingPunct="0"/>
            <a:r>
              <a:rPr lang="en-US" sz="1300" i="1" dirty="0">
                <a:solidFill>
                  <a:prstClr val="black"/>
                </a:solidFill>
                <a:latin typeface="Calibri"/>
              </a:rPr>
              <a:t>11</a:t>
            </a:r>
          </a:p>
        </p:txBody>
      </p:sp>
      <p:sp>
        <p:nvSpPr>
          <p:cNvPr id="423945" name="Rectangle 8"/>
          <p:cNvSpPr>
            <a:spLocks noChangeArrowheads="1"/>
          </p:cNvSpPr>
          <p:nvPr/>
        </p:nvSpPr>
        <p:spPr bwMode="auto">
          <a:xfrm>
            <a:off x="-36511" y="8647115"/>
            <a:ext cx="2968626" cy="498475"/>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6" name="Rectangle 9"/>
          <p:cNvSpPr>
            <a:spLocks noChangeArrowheads="1"/>
          </p:cNvSpPr>
          <p:nvPr/>
        </p:nvSpPr>
        <p:spPr bwMode="auto">
          <a:xfrm>
            <a:off x="-36511" y="-1588"/>
            <a:ext cx="2968626" cy="498476"/>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7" name="Rectangle 10"/>
          <p:cNvSpPr>
            <a:spLocks noGrp="1" noChangeArrowheads="1"/>
          </p:cNvSpPr>
          <p:nvPr>
            <p:ph type="body" idx="1"/>
          </p:nvPr>
        </p:nvSpPr>
        <p:spPr>
          <a:xfrm>
            <a:off x="912815" y="4343400"/>
            <a:ext cx="5027612" cy="4117975"/>
          </a:xfrm>
          <a:noFill/>
          <a:ln/>
        </p:spPr>
        <p:txBody>
          <a:bodyPr lIns="91703" tIns="45047" rIns="91703" bIns="45047"/>
          <a:lstStyle/>
          <a:p>
            <a:pPr defTabSz="1187319"/>
            <a:endParaRPr lang="en-US" dirty="0" smtClean="0">
              <a:ea typeface="ＭＳ Ｐゴシック" pitchFamily="34" charset="-128"/>
            </a:endParaRPr>
          </a:p>
        </p:txBody>
      </p:sp>
      <p:sp>
        <p:nvSpPr>
          <p:cNvPr id="423948" name="Rectangle 11"/>
          <p:cNvSpPr>
            <a:spLocks noGrp="1" noRot="1" noChangeAspect="1" noChangeArrowheads="1" noTextEdit="1"/>
          </p:cNvSpPr>
          <p:nvPr>
            <p:ph type="sldImg"/>
          </p:nvPr>
        </p:nvSpPr>
        <p:spPr>
          <a:xfrm>
            <a:off x="1144588" y="684213"/>
            <a:ext cx="4572000" cy="3429000"/>
          </a:xfrm>
          <a:ln w="12700" cap="flat">
            <a:solidFill>
              <a:schemeClr val="tx1"/>
            </a:solid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0ACBC307-8A56-458A-AAD4-84F58DD5F435}" type="slidenum">
              <a:rPr lang="en-US">
                <a:solidFill>
                  <a:prstClr val="black"/>
                </a:solidFill>
                <a:latin typeface="Calibri"/>
              </a:rPr>
              <a:pPr/>
              <a:t>12</a:t>
            </a:fld>
            <a:endParaRPr lang="en-US" dirty="0">
              <a:solidFill>
                <a:prstClr val="black"/>
              </a:solidFill>
              <a:latin typeface="Calibri"/>
            </a:endParaRPr>
          </a:p>
        </p:txBody>
      </p:sp>
      <p:sp>
        <p:nvSpPr>
          <p:cNvPr id="423939" name="Rectangle 2"/>
          <p:cNvSpPr>
            <a:spLocks noChangeArrowheads="1"/>
          </p:cNvSpPr>
          <p:nvPr/>
        </p:nvSpPr>
        <p:spPr bwMode="auto">
          <a:xfrm>
            <a:off x="3886200" y="0"/>
            <a:ext cx="2971800" cy="458788"/>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0" name="Rectangle 3"/>
          <p:cNvSpPr>
            <a:spLocks noChangeArrowheads="1"/>
          </p:cNvSpPr>
          <p:nvPr/>
        </p:nvSpPr>
        <p:spPr bwMode="auto">
          <a:xfrm>
            <a:off x="3886200" y="8685215"/>
            <a:ext cx="2971800" cy="458787"/>
          </a:xfrm>
          <a:prstGeom prst="rect">
            <a:avLst/>
          </a:prstGeom>
          <a:noFill/>
          <a:ln w="12700">
            <a:noFill/>
            <a:miter lim="800000"/>
            <a:headEnd/>
            <a:tailEnd/>
          </a:ln>
        </p:spPr>
        <p:txBody>
          <a:bodyPr lIns="19307" tIns="0" rIns="19307" bIns="0" anchor="b"/>
          <a:lstStyle/>
          <a:p>
            <a:pPr algn="r" defTabSz="926998" eaLnBrk="0" hangingPunct="0"/>
            <a:r>
              <a:rPr lang="en-US" sz="1000" i="1" dirty="0">
                <a:solidFill>
                  <a:prstClr val="black"/>
                </a:solidFill>
                <a:latin typeface="Calibri"/>
              </a:rPr>
              <a:t>9</a:t>
            </a:r>
          </a:p>
        </p:txBody>
      </p:sp>
      <p:sp>
        <p:nvSpPr>
          <p:cNvPr id="423941" name="Rectangle 4"/>
          <p:cNvSpPr>
            <a:spLocks noChangeArrowheads="1"/>
          </p:cNvSpPr>
          <p:nvPr/>
        </p:nvSpPr>
        <p:spPr bwMode="auto">
          <a:xfrm>
            <a:off x="0" y="8685215"/>
            <a:ext cx="2971800" cy="458787"/>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2" name="Rectangle 5"/>
          <p:cNvSpPr>
            <a:spLocks noChangeArrowheads="1"/>
          </p:cNvSpPr>
          <p:nvPr/>
        </p:nvSpPr>
        <p:spPr bwMode="auto">
          <a:xfrm>
            <a:off x="0" y="0"/>
            <a:ext cx="2971800" cy="458788"/>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3" name="Rectangle 6"/>
          <p:cNvSpPr>
            <a:spLocks noChangeArrowheads="1"/>
          </p:cNvSpPr>
          <p:nvPr/>
        </p:nvSpPr>
        <p:spPr bwMode="auto">
          <a:xfrm>
            <a:off x="3922713" y="-1588"/>
            <a:ext cx="2970212" cy="498476"/>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4" name="Rectangle 7"/>
          <p:cNvSpPr>
            <a:spLocks noChangeArrowheads="1"/>
          </p:cNvSpPr>
          <p:nvPr/>
        </p:nvSpPr>
        <p:spPr bwMode="auto">
          <a:xfrm>
            <a:off x="3922713" y="8647115"/>
            <a:ext cx="2970212" cy="498475"/>
          </a:xfrm>
          <a:prstGeom prst="rect">
            <a:avLst/>
          </a:prstGeom>
          <a:noFill/>
          <a:ln w="12700">
            <a:noFill/>
            <a:miter lim="800000"/>
            <a:headEnd/>
            <a:tailEnd/>
          </a:ln>
        </p:spPr>
        <p:txBody>
          <a:bodyPr lIns="25739" tIns="0" rIns="25739" bIns="0" anchor="b"/>
          <a:lstStyle/>
          <a:p>
            <a:pPr algn="r" defTabSz="1563514" eaLnBrk="0" hangingPunct="0"/>
            <a:r>
              <a:rPr lang="en-US" sz="1300" i="1" dirty="0">
                <a:solidFill>
                  <a:prstClr val="black"/>
                </a:solidFill>
                <a:latin typeface="Calibri"/>
              </a:rPr>
              <a:t>11</a:t>
            </a:r>
          </a:p>
        </p:txBody>
      </p:sp>
      <p:sp>
        <p:nvSpPr>
          <p:cNvPr id="423945" name="Rectangle 8"/>
          <p:cNvSpPr>
            <a:spLocks noChangeArrowheads="1"/>
          </p:cNvSpPr>
          <p:nvPr/>
        </p:nvSpPr>
        <p:spPr bwMode="auto">
          <a:xfrm>
            <a:off x="-36511" y="8647115"/>
            <a:ext cx="2968626" cy="498475"/>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6" name="Rectangle 9"/>
          <p:cNvSpPr>
            <a:spLocks noChangeArrowheads="1"/>
          </p:cNvSpPr>
          <p:nvPr/>
        </p:nvSpPr>
        <p:spPr bwMode="auto">
          <a:xfrm>
            <a:off x="-36511" y="-1588"/>
            <a:ext cx="2968626" cy="498476"/>
          </a:xfrm>
          <a:prstGeom prst="rect">
            <a:avLst/>
          </a:prstGeom>
          <a:noFill/>
          <a:ln w="12700">
            <a:noFill/>
            <a:miter lim="800000"/>
            <a:headEnd/>
            <a:tailEnd/>
          </a:ln>
        </p:spPr>
        <p:txBody>
          <a:bodyPr wrap="none" lIns="91430" tIns="45716" rIns="91430" bIns="45716" anchor="ctr"/>
          <a:lstStyle/>
          <a:p>
            <a:endParaRPr lang="en-US" dirty="0">
              <a:solidFill>
                <a:prstClr val="black"/>
              </a:solidFill>
              <a:latin typeface="Calibri"/>
            </a:endParaRPr>
          </a:p>
        </p:txBody>
      </p:sp>
      <p:sp>
        <p:nvSpPr>
          <p:cNvPr id="423947" name="Rectangle 10"/>
          <p:cNvSpPr>
            <a:spLocks noGrp="1" noChangeArrowheads="1"/>
          </p:cNvSpPr>
          <p:nvPr>
            <p:ph type="body" idx="1"/>
          </p:nvPr>
        </p:nvSpPr>
        <p:spPr>
          <a:xfrm>
            <a:off x="912815" y="4343400"/>
            <a:ext cx="5027612" cy="4117975"/>
          </a:xfrm>
          <a:noFill/>
          <a:ln/>
        </p:spPr>
        <p:txBody>
          <a:bodyPr lIns="91703" tIns="45047" rIns="91703" bIns="45047"/>
          <a:lstStyle/>
          <a:p>
            <a:pPr defTabSz="1187319"/>
            <a:endParaRPr lang="en-US" dirty="0" smtClean="0">
              <a:ea typeface="ＭＳ Ｐゴシック" pitchFamily="34" charset="-128"/>
            </a:endParaRPr>
          </a:p>
        </p:txBody>
      </p:sp>
      <p:sp>
        <p:nvSpPr>
          <p:cNvPr id="423948" name="Rectangle 11"/>
          <p:cNvSpPr>
            <a:spLocks noGrp="1" noRot="1" noChangeAspect="1" noChangeArrowheads="1" noTextEdit="1"/>
          </p:cNvSpPr>
          <p:nvPr>
            <p:ph type="sldImg"/>
          </p:nvPr>
        </p:nvSpPr>
        <p:spPr>
          <a:xfrm>
            <a:off x="1144588" y="684213"/>
            <a:ext cx="4572000" cy="3429000"/>
          </a:xfrm>
          <a:ln w="12700" cap="flat">
            <a:solidFill>
              <a:schemeClr val="tx1"/>
            </a:solid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pn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685800" y="6248400"/>
            <a:ext cx="1905000" cy="457200"/>
          </a:xfrm>
          <a:prstGeom prst="rect">
            <a:avLst/>
          </a:prstGeom>
        </p:spPr>
        <p:txBody>
          <a:bodyPr/>
          <a:lstStyle>
            <a:lvl1pPr eaLnBrk="0" hangingPunct="0">
              <a:defRPr sz="1400">
                <a:solidFill>
                  <a:srgbClr val="FFFFFF"/>
                </a:solidFill>
                <a:latin typeface="Verdana" pitchFamily="-80" charset="0"/>
                <a:ea typeface="ＭＳ Ｐゴシック" pitchFamily="-80" charset="-128"/>
              </a:defRPr>
            </a:lvl1pPr>
          </a:lstStyle>
          <a:p>
            <a:pPr fontAlgn="base">
              <a:spcBef>
                <a:spcPct val="0"/>
              </a:spcBef>
              <a:spcAft>
                <a:spcPct val="0"/>
              </a:spcAft>
              <a:defRPr/>
            </a:pPr>
            <a:fld id="{F0CA1AAC-99F5-4CE3-B214-B9A9AD2345BC}" type="datetime1">
              <a:rPr lang="en-US"/>
              <a:pPr fontAlgn="base">
                <a:spcBef>
                  <a:spcPct val="0"/>
                </a:spcBef>
                <a:spcAft>
                  <a:spcPct val="0"/>
                </a:spcAft>
                <a:defRPr/>
              </a:pPr>
              <a:t>2/2/2013</a:t>
            </a:fld>
            <a:endParaRPr lang="en-US" dirty="0"/>
          </a:p>
        </p:txBody>
      </p:sp>
      <p:sp>
        <p:nvSpPr>
          <p:cNvPr id="3" name="Footer Placeholder 2"/>
          <p:cNvSpPr>
            <a:spLocks noGrp="1" noChangeArrowheads="1"/>
          </p:cNvSpPr>
          <p:nvPr>
            <p:ph type="ftr" sz="quarter" idx="11"/>
          </p:nvPr>
        </p:nvSpPr>
        <p:spPr>
          <a:xfrm>
            <a:off x="3124200" y="6248400"/>
            <a:ext cx="2895600" cy="457200"/>
          </a:xfrm>
          <a:prstGeom prst="rect">
            <a:avLst/>
          </a:prstGeom>
        </p:spPr>
        <p:txBody>
          <a:bodyPr/>
          <a:lstStyle>
            <a:lvl1pPr algn="ctr" eaLnBrk="0" hangingPunct="0">
              <a:defRPr sz="1400">
                <a:solidFill>
                  <a:srgbClr val="FFFFFF"/>
                </a:solidFill>
                <a:latin typeface="Verdana" pitchFamily="-80" charset="0"/>
                <a:ea typeface="ＭＳ Ｐゴシック" pitchFamily="-80" charset="-128"/>
              </a:defRPr>
            </a:lvl1pPr>
          </a:lstStyle>
          <a:p>
            <a:pPr fontAlgn="base">
              <a:spcBef>
                <a:spcPct val="0"/>
              </a:spcBef>
              <a:spcAft>
                <a:spcPct val="0"/>
              </a:spcAft>
              <a:defRPr/>
            </a:pPr>
            <a:r>
              <a:rPr lang="en-US" dirty="0"/>
              <a:t>2007 Convention AAL PP</a:t>
            </a:r>
          </a:p>
        </p:txBody>
      </p:sp>
      <p:sp>
        <p:nvSpPr>
          <p:cNvPr id="4" name="Rectangle 3"/>
          <p:cNvSpPr>
            <a:spLocks noGrp="1" noChangeArrowheads="1"/>
          </p:cNvSpPr>
          <p:nvPr>
            <p:ph type="sldNum" sz="quarter" idx="12"/>
          </p:nvPr>
        </p:nvSpPr>
        <p:spPr/>
        <p:txBody>
          <a:bodyPr/>
          <a:lstStyle>
            <a:lvl1pPr>
              <a:defRPr/>
            </a:lvl1pPr>
          </a:lstStyle>
          <a:p>
            <a:pPr>
              <a:defRPr/>
            </a:pPr>
            <a:fld id="{0F8F102F-EC16-4D4F-9EA5-48D4A529FC0B}"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341545222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D51FAF-9A63-1A42-8081-56B4FC8A11CD}"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2C223A3-64DD-2B4B-AEAB-9E313BC188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37509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6E0DFC-4272-964B-962F-FFDAF0E0987E}"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391311-ED26-AE4E-A947-D7BE80B891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61028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6E0DFC-4272-964B-962F-FFDAF0E0987E}"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391311-ED26-AE4E-A947-D7BE80B891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76327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6E0DFC-4272-964B-962F-FFDAF0E0987E}"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391311-ED26-AE4E-A947-D7BE80B891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70840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6E0DFC-4272-964B-962F-FFDAF0E0987E}"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2391311-ED26-AE4E-A947-D7BE80B891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83328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6E0DFC-4272-964B-962F-FFDAF0E0987E}"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2391311-ED26-AE4E-A947-D7BE80B891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61561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6E0DFC-4272-964B-962F-FFDAF0E0987E}"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2391311-ED26-AE4E-A947-D7BE80B891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27708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6E0DFC-4272-964B-962F-FFDAF0E0987E}"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391311-ED26-AE4E-A947-D7BE80B891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38068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6E0DFC-4272-964B-962F-FFDAF0E0987E}"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391311-ED26-AE4E-A947-D7BE80B891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299200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6E0DFC-4272-964B-962F-FFDAF0E0987E}"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391311-ED26-AE4E-A947-D7BE80B891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01889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6E0DFC-4272-964B-962F-FFDAF0E0987E}"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391311-ED26-AE4E-A947-D7BE80B891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2547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D51FAF-9A63-1A42-8081-56B4FC8A11CD}"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2C223A3-64DD-2B4B-AEAB-9E313BC188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880899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105363-6E98-A34F-A516-3AC0B326FAD0}" type="datetimeFigureOut">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E7D8695-3B96-D641-B285-E478C8CC677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275314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105363-6E98-A34F-A516-3AC0B326FAD0}" type="datetimeFigureOut">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E7D8695-3B96-D641-B285-E478C8CC677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933349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105363-6E98-A34F-A516-3AC0B326FAD0}" type="datetimeFigureOut">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E7D8695-3B96-D641-B285-E478C8CC677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131599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105363-6E98-A34F-A516-3AC0B326FAD0}" type="datetimeFigureOut">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E7D8695-3B96-D641-B285-E478C8CC677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918642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105363-6E98-A34F-A516-3AC0B326FAD0}" type="datetimeFigureOut">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E7D8695-3B96-D641-B285-E478C8CC677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680683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105363-6E98-A34F-A516-3AC0B326FAD0}" type="datetimeFigureOut">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E7D8695-3B96-D641-B285-E478C8CC677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162942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105363-6E98-A34F-A516-3AC0B326FAD0}" type="datetimeFigureOut">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E7D8695-3B96-D641-B285-E478C8CC677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131221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105363-6E98-A34F-A516-3AC0B326FAD0}" type="datetimeFigureOut">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E7D8695-3B96-D641-B285-E478C8CC677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078817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105363-6E98-A34F-A516-3AC0B326FAD0}" type="datetimeFigureOut">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E7D8695-3B96-D641-B285-E478C8CC677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460561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105363-6E98-A34F-A516-3AC0B326FAD0}" type="datetimeFigureOut">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E7D8695-3B96-D641-B285-E478C8CC677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76393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D51FAF-9A63-1A42-8081-56B4FC8A11CD}"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2C223A3-64DD-2B4B-AEAB-9E313BC188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79997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105363-6E98-A34F-A516-3AC0B326FAD0}" type="datetimeFigureOut">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E7D8695-3B96-D641-B285-E478C8CC677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693987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50876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15631857"/>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29349121"/>
      </p:ext>
    </p:extLst>
  </p:cSld>
  <p:clrMapOvr>
    <a:masterClrMapping/>
  </p:clrMapOvr>
  <p:transition>
    <p:zo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3630675"/>
      </p:ext>
    </p:extLst>
  </p:cSld>
  <p:clrMapOvr>
    <a:masterClrMapping/>
  </p:clrMapOvr>
  <p:transition>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09253498"/>
      </p:ext>
    </p:extLst>
  </p:cSld>
  <p:clrMapOvr>
    <a:masterClrMapping/>
  </p:clrMapOvr>
  <p:transition>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2997998"/>
      </p:ext>
    </p:extLst>
  </p:cSld>
  <p:clrMapOvr>
    <a:masterClrMapping/>
  </p:clrMapOvr>
  <p:transition>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0121249"/>
      </p:ext>
    </p:extLst>
  </p:cSld>
  <p:clrMapOvr>
    <a:masterClrMapping/>
  </p:clrMapOvr>
  <p:transition>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6467084"/>
      </p:ext>
    </p:extLst>
  </p:cSld>
  <p:clrMapOvr>
    <a:masterClrMapping/>
  </p:clrMapOvr>
  <p:transition>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181200"/>
      </p:ext>
    </p:extLst>
  </p:cSld>
  <p:clrMapOvr>
    <a:masterClrMapping/>
  </p:clrMapOvr>
  <p:transition>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7286256"/>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D51FAF-9A63-1A42-8081-56B4FC8A11CD}"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2C223A3-64DD-2B4B-AEAB-9E313BC188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423797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16372780"/>
      </p:ext>
    </p:extLst>
  </p:cSld>
  <p:clrMapOvr>
    <a:masterClrMapping/>
  </p:clrMapOvr>
  <p:transition>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6082506"/>
      </p:ext>
    </p:extLst>
  </p:cSld>
  <p:clrMapOvr>
    <a:masterClrMapping/>
  </p:clrMapOvr>
  <p:transition>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2890180"/>
      </p:ext>
    </p:extLst>
  </p:cSld>
  <p:clrMapOvr>
    <a:masterClrMapping/>
  </p:clrMapOvr>
  <p:transition>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5427698"/>
      </p:ext>
    </p:extLst>
  </p:cSld>
  <p:clrMapOvr>
    <a:masterClrMapping/>
  </p:clrMapOvr>
  <p:transition>
    <p:zo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5299774"/>
      </p:ext>
    </p:extLst>
  </p:cSld>
  <p:clrMapOvr>
    <a:masterClrMapping/>
  </p:clrMapOvr>
  <p:transition>
    <p:zo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482DF9-F476-4D74-A140-74D9A182BAE4}" type="datetimeFigureOut">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ACF91A6-4BFA-4AC6-95B3-30027292ABC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880473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482DF9-F476-4D74-A140-74D9A182BAE4}" type="datetimeFigureOut">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ACF91A6-4BFA-4AC6-95B3-30027292ABC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442926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482DF9-F476-4D74-A140-74D9A182BAE4}" type="datetimeFigureOut">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ACF91A6-4BFA-4AC6-95B3-30027292ABC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212008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482DF9-F476-4D74-A140-74D9A182BAE4}" type="datetimeFigureOut">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ACF91A6-4BFA-4AC6-95B3-30027292ABC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950496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482DF9-F476-4D74-A140-74D9A182BAE4}" type="datetimeFigureOut">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ACF91A6-4BFA-4AC6-95B3-30027292ABC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63530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D51FAF-9A63-1A42-8081-56B4FC8A11CD}"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2C223A3-64DD-2B4B-AEAB-9E313BC188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14491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482DF9-F476-4D74-A140-74D9A182BAE4}" type="datetimeFigureOut">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ACF91A6-4BFA-4AC6-95B3-30027292ABC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645123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482DF9-F476-4D74-A140-74D9A182BAE4}" type="datetimeFigureOut">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ACF91A6-4BFA-4AC6-95B3-30027292ABC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006457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482DF9-F476-4D74-A140-74D9A182BAE4}" type="datetimeFigureOut">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ACF91A6-4BFA-4AC6-95B3-30027292ABC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782654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482DF9-F476-4D74-A140-74D9A182BAE4}" type="datetimeFigureOut">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ACF91A6-4BFA-4AC6-95B3-30027292ABC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132084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482DF9-F476-4D74-A140-74D9A182BAE4}" type="datetimeFigureOut">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ACF91A6-4BFA-4AC6-95B3-30027292ABC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604098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482DF9-F476-4D74-A140-74D9A182BAE4}" type="datetimeFigureOut">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ACF91A6-4BFA-4AC6-95B3-30027292ABC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390311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3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80"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fld id="{109A4D75-FD53-425C-BC9E-179BB37CD3FA}" type="datetime1">
              <a:rPr lang="en-US"/>
              <a:pPr>
                <a:defRPr/>
              </a:pPr>
              <a:t>2/2/2013</a:t>
            </a:fld>
            <a:endParaRPr lang="en-US" dirty="0"/>
          </a:p>
        </p:txBody>
      </p:sp>
      <p:sp>
        <p:nvSpPr>
          <p:cNvPr id="5" name="Rectangle 5"/>
          <p:cNvSpPr>
            <a:spLocks noGrp="1" noChangeArrowheads="1"/>
          </p:cNvSpPr>
          <p:nvPr>
            <p:ph type="ftr" sz="quarter" idx="11"/>
          </p:nvPr>
        </p:nvSpPr>
        <p:spPr/>
        <p:txBody>
          <a:bodyPr/>
          <a:lstStyle>
            <a:lvl1pPr eaLnBrk="1" hangingPunct="1">
              <a:defRPr/>
            </a:lvl1pPr>
          </a:lstStyle>
          <a:p>
            <a:pPr>
              <a:defRPr/>
            </a:pPr>
            <a:r>
              <a:rPr lang="en-US" dirty="0"/>
              <a:t>2007 Convention AAL PP</a:t>
            </a:r>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BF4E0B0B-D6B8-4FC5-A9B3-16371F79C3FE}" type="slidenum">
              <a:rPr lang="en-US"/>
              <a:pPr>
                <a:defRPr/>
              </a:pPr>
              <a:t>‹#›</a:t>
            </a:fld>
            <a:endParaRPr lang="en-US" dirty="0"/>
          </a:p>
        </p:txBody>
      </p:sp>
    </p:spTree>
    <p:extLst>
      <p:ext uri="{BB962C8B-B14F-4D97-AF65-F5344CB8AC3E}">
        <p14:creationId xmlns:p14="http://schemas.microsoft.com/office/powerpoint/2010/main" val="2843208740"/>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fld id="{AFACFFDE-FF8D-44B7-A1D5-14D9BADAA907}" type="datetime1">
              <a:rPr lang="en-US"/>
              <a:pPr>
                <a:defRPr/>
              </a:pPr>
              <a:t>2/2/2013</a:t>
            </a:fld>
            <a:endParaRPr lang="en-US" dirty="0"/>
          </a:p>
        </p:txBody>
      </p:sp>
      <p:sp>
        <p:nvSpPr>
          <p:cNvPr id="5" name="Rectangle 5"/>
          <p:cNvSpPr>
            <a:spLocks noGrp="1" noChangeArrowheads="1"/>
          </p:cNvSpPr>
          <p:nvPr>
            <p:ph type="ftr" sz="quarter" idx="11"/>
          </p:nvPr>
        </p:nvSpPr>
        <p:spPr/>
        <p:txBody>
          <a:bodyPr/>
          <a:lstStyle>
            <a:lvl1pPr eaLnBrk="1" hangingPunct="1">
              <a:defRPr/>
            </a:lvl1pPr>
          </a:lstStyle>
          <a:p>
            <a:pPr>
              <a:defRPr/>
            </a:pPr>
            <a:r>
              <a:rPr lang="en-US" dirty="0"/>
              <a:t>2007 Convention AAL PP</a:t>
            </a:r>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48054B25-F883-40D6-BE68-289FEBCB631A}" type="slidenum">
              <a:rPr lang="en-US"/>
              <a:pPr>
                <a:defRPr/>
              </a:pPr>
              <a:t>‹#›</a:t>
            </a:fld>
            <a:endParaRPr lang="en-US" dirty="0"/>
          </a:p>
        </p:txBody>
      </p:sp>
    </p:spTree>
    <p:extLst>
      <p:ext uri="{BB962C8B-B14F-4D97-AF65-F5344CB8AC3E}">
        <p14:creationId xmlns:p14="http://schemas.microsoft.com/office/powerpoint/2010/main" val="1507264070"/>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fld id="{4BCBC897-4F62-40A1-9FAF-EA764AD32EA3}" type="datetime1">
              <a:rPr lang="en-US"/>
              <a:pPr>
                <a:defRPr/>
              </a:pPr>
              <a:t>2/2/2013</a:t>
            </a:fld>
            <a:endParaRPr lang="en-US" dirty="0"/>
          </a:p>
        </p:txBody>
      </p:sp>
      <p:sp>
        <p:nvSpPr>
          <p:cNvPr id="5" name="Rectangle 5"/>
          <p:cNvSpPr>
            <a:spLocks noGrp="1" noChangeArrowheads="1"/>
          </p:cNvSpPr>
          <p:nvPr>
            <p:ph type="ftr" sz="quarter" idx="11"/>
          </p:nvPr>
        </p:nvSpPr>
        <p:spPr/>
        <p:txBody>
          <a:bodyPr/>
          <a:lstStyle>
            <a:lvl1pPr eaLnBrk="1" hangingPunct="1">
              <a:defRPr/>
            </a:lvl1pPr>
          </a:lstStyle>
          <a:p>
            <a:pPr>
              <a:defRPr/>
            </a:pPr>
            <a:r>
              <a:rPr lang="en-US" dirty="0"/>
              <a:t>2007 Convention AAL PP</a:t>
            </a:r>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C6DBBCE1-F290-4931-A767-A138CA6F2077}" type="slidenum">
              <a:rPr lang="en-US"/>
              <a:pPr>
                <a:defRPr/>
              </a:pPr>
              <a:t>‹#›</a:t>
            </a:fld>
            <a:endParaRPr lang="en-US" dirty="0"/>
          </a:p>
        </p:txBody>
      </p:sp>
    </p:spTree>
    <p:extLst>
      <p:ext uri="{BB962C8B-B14F-4D97-AF65-F5344CB8AC3E}">
        <p14:creationId xmlns:p14="http://schemas.microsoft.com/office/powerpoint/2010/main" val="496029247"/>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cs typeface="Arial" pitchFamily="34" charset="0"/>
              </a:defRPr>
            </a:lvl1pPr>
          </a:lstStyle>
          <a:p>
            <a:pPr>
              <a:defRPr/>
            </a:pPr>
            <a:fld id="{C510E643-C3E6-4389-AE70-C567DE1EDC1A}" type="datetime1">
              <a:rPr lang="en-US"/>
              <a:pPr>
                <a:defRPr/>
              </a:pPr>
              <a:t>2/2/2013</a:t>
            </a:fld>
            <a:endParaRPr lang="en-US" dirty="0"/>
          </a:p>
        </p:txBody>
      </p:sp>
      <p:sp>
        <p:nvSpPr>
          <p:cNvPr id="6" name="Rectangle 5"/>
          <p:cNvSpPr>
            <a:spLocks noGrp="1" noChangeArrowheads="1"/>
          </p:cNvSpPr>
          <p:nvPr>
            <p:ph type="ftr" sz="quarter" idx="11"/>
          </p:nvPr>
        </p:nvSpPr>
        <p:spPr/>
        <p:txBody>
          <a:bodyPr/>
          <a:lstStyle>
            <a:lvl1pPr eaLnBrk="1" hangingPunct="1">
              <a:defRPr/>
            </a:lvl1pPr>
          </a:lstStyle>
          <a:p>
            <a:pPr>
              <a:defRPr/>
            </a:pPr>
            <a:r>
              <a:rPr lang="en-US" dirty="0"/>
              <a:t>2007 Convention AAL PP</a:t>
            </a:r>
          </a:p>
        </p:txBody>
      </p:sp>
      <p:sp>
        <p:nvSpPr>
          <p:cNvPr id="7"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C4A70261-7559-410F-B8F1-D8382D298082}" type="slidenum">
              <a:rPr lang="en-US"/>
              <a:pPr>
                <a:defRPr/>
              </a:pPr>
              <a:t>‹#›</a:t>
            </a:fld>
            <a:endParaRPr lang="en-US" dirty="0"/>
          </a:p>
        </p:txBody>
      </p:sp>
    </p:spTree>
    <p:extLst>
      <p:ext uri="{BB962C8B-B14F-4D97-AF65-F5344CB8AC3E}">
        <p14:creationId xmlns:p14="http://schemas.microsoft.com/office/powerpoint/2010/main" val="201781316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D51FAF-9A63-1A42-8081-56B4FC8A11CD}"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2C223A3-64DD-2B4B-AEAB-9E313BC188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990177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cs typeface="Arial" pitchFamily="34" charset="0"/>
              </a:defRPr>
            </a:lvl1pPr>
          </a:lstStyle>
          <a:p>
            <a:pPr>
              <a:defRPr/>
            </a:pPr>
            <a:fld id="{B4A740DA-DCC4-47A7-AF10-0ECB166D1740}" type="datetime1">
              <a:rPr lang="en-US"/>
              <a:pPr>
                <a:defRPr/>
              </a:pPr>
              <a:t>2/2/2013</a:t>
            </a:fld>
            <a:endParaRPr lang="en-US" dirty="0"/>
          </a:p>
        </p:txBody>
      </p:sp>
      <p:sp>
        <p:nvSpPr>
          <p:cNvPr id="8" name="Rectangle 5"/>
          <p:cNvSpPr>
            <a:spLocks noGrp="1" noChangeArrowheads="1"/>
          </p:cNvSpPr>
          <p:nvPr>
            <p:ph type="ftr" sz="quarter" idx="11"/>
          </p:nvPr>
        </p:nvSpPr>
        <p:spPr/>
        <p:txBody>
          <a:bodyPr/>
          <a:lstStyle>
            <a:lvl1pPr eaLnBrk="1" hangingPunct="1">
              <a:defRPr/>
            </a:lvl1pPr>
          </a:lstStyle>
          <a:p>
            <a:pPr>
              <a:defRPr/>
            </a:pPr>
            <a:r>
              <a:rPr lang="en-US" dirty="0"/>
              <a:t>2007 Convention AAL PP</a:t>
            </a:r>
          </a:p>
        </p:txBody>
      </p:sp>
      <p:sp>
        <p:nvSpPr>
          <p:cNvPr id="9"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0D5D7920-248C-4F6B-A9A3-56AD07C66BDF}" type="slidenum">
              <a:rPr lang="en-US"/>
              <a:pPr>
                <a:defRPr/>
              </a:pPr>
              <a:t>‹#›</a:t>
            </a:fld>
            <a:endParaRPr lang="en-US" dirty="0"/>
          </a:p>
        </p:txBody>
      </p:sp>
    </p:spTree>
    <p:extLst>
      <p:ext uri="{BB962C8B-B14F-4D97-AF65-F5344CB8AC3E}">
        <p14:creationId xmlns:p14="http://schemas.microsoft.com/office/powerpoint/2010/main" val="2473075709"/>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cs typeface="Arial" pitchFamily="34" charset="0"/>
              </a:defRPr>
            </a:lvl1pPr>
          </a:lstStyle>
          <a:p>
            <a:pPr>
              <a:defRPr/>
            </a:pPr>
            <a:fld id="{683C9FF5-129C-453C-8E25-0531D5FF8D21}" type="datetime1">
              <a:rPr lang="en-US"/>
              <a:pPr>
                <a:defRPr/>
              </a:pPr>
              <a:t>2/2/2013</a:t>
            </a:fld>
            <a:endParaRPr lang="en-US" dirty="0"/>
          </a:p>
        </p:txBody>
      </p:sp>
      <p:sp>
        <p:nvSpPr>
          <p:cNvPr id="4" name="Rectangle 5"/>
          <p:cNvSpPr>
            <a:spLocks noGrp="1" noChangeArrowheads="1"/>
          </p:cNvSpPr>
          <p:nvPr>
            <p:ph type="ftr" sz="quarter" idx="11"/>
          </p:nvPr>
        </p:nvSpPr>
        <p:spPr/>
        <p:txBody>
          <a:bodyPr/>
          <a:lstStyle>
            <a:lvl1pPr eaLnBrk="1" hangingPunct="1">
              <a:defRPr/>
            </a:lvl1pPr>
          </a:lstStyle>
          <a:p>
            <a:pPr>
              <a:defRPr/>
            </a:pPr>
            <a:r>
              <a:rPr lang="en-US" dirty="0"/>
              <a:t>2007 Convention AAL PP</a:t>
            </a:r>
          </a:p>
        </p:txBody>
      </p:sp>
      <p:sp>
        <p:nvSpPr>
          <p:cNvPr id="5"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83BBD009-F6F6-4697-BA1E-3383FE00094E}" type="slidenum">
              <a:rPr lang="en-US"/>
              <a:pPr>
                <a:defRPr/>
              </a:pPr>
              <a:t>‹#›</a:t>
            </a:fld>
            <a:endParaRPr lang="en-US" dirty="0"/>
          </a:p>
        </p:txBody>
      </p:sp>
    </p:spTree>
    <p:extLst>
      <p:ext uri="{BB962C8B-B14F-4D97-AF65-F5344CB8AC3E}">
        <p14:creationId xmlns:p14="http://schemas.microsoft.com/office/powerpoint/2010/main" val="2341531390"/>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cs typeface="Arial" pitchFamily="34" charset="0"/>
              </a:defRPr>
            </a:lvl1pPr>
          </a:lstStyle>
          <a:p>
            <a:pPr>
              <a:defRPr/>
            </a:pPr>
            <a:fld id="{FEACF508-FE93-489D-AAD0-5DC04423AE0D}" type="datetime1">
              <a:rPr lang="en-US"/>
              <a:pPr>
                <a:defRPr/>
              </a:pPr>
              <a:t>2/2/2013</a:t>
            </a:fld>
            <a:endParaRPr lang="en-US" dirty="0"/>
          </a:p>
        </p:txBody>
      </p:sp>
      <p:sp>
        <p:nvSpPr>
          <p:cNvPr id="3" name="Rectangle 5"/>
          <p:cNvSpPr>
            <a:spLocks noGrp="1" noChangeArrowheads="1"/>
          </p:cNvSpPr>
          <p:nvPr>
            <p:ph type="ftr" sz="quarter" idx="11"/>
          </p:nvPr>
        </p:nvSpPr>
        <p:spPr/>
        <p:txBody>
          <a:bodyPr/>
          <a:lstStyle>
            <a:lvl1pPr eaLnBrk="1" hangingPunct="1">
              <a:defRPr/>
            </a:lvl1pPr>
          </a:lstStyle>
          <a:p>
            <a:pPr>
              <a:defRPr/>
            </a:pPr>
            <a:r>
              <a:rPr lang="en-US" dirty="0"/>
              <a:t>2007 Convention AAL PP</a:t>
            </a:r>
          </a:p>
        </p:txBody>
      </p:sp>
      <p:sp>
        <p:nvSpPr>
          <p:cNvPr id="4"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C12A5E64-443A-4032-9FB3-E61B911A0ED3}" type="slidenum">
              <a:rPr lang="en-US"/>
              <a:pPr>
                <a:defRPr/>
              </a:pPr>
              <a:t>‹#›</a:t>
            </a:fld>
            <a:endParaRPr lang="en-US" dirty="0"/>
          </a:p>
        </p:txBody>
      </p:sp>
    </p:spTree>
    <p:extLst>
      <p:ext uri="{BB962C8B-B14F-4D97-AF65-F5344CB8AC3E}">
        <p14:creationId xmlns:p14="http://schemas.microsoft.com/office/powerpoint/2010/main" val="2155920663"/>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cs typeface="Arial" pitchFamily="34" charset="0"/>
              </a:defRPr>
            </a:lvl1pPr>
          </a:lstStyle>
          <a:p>
            <a:pPr>
              <a:defRPr/>
            </a:pPr>
            <a:fld id="{B7DE4924-E137-4BB3-9B93-8E9330027328}" type="datetime1">
              <a:rPr lang="en-US"/>
              <a:pPr>
                <a:defRPr/>
              </a:pPr>
              <a:t>2/2/2013</a:t>
            </a:fld>
            <a:endParaRPr lang="en-US" dirty="0"/>
          </a:p>
        </p:txBody>
      </p:sp>
      <p:sp>
        <p:nvSpPr>
          <p:cNvPr id="6" name="Rectangle 5"/>
          <p:cNvSpPr>
            <a:spLocks noGrp="1" noChangeArrowheads="1"/>
          </p:cNvSpPr>
          <p:nvPr>
            <p:ph type="ftr" sz="quarter" idx="11"/>
          </p:nvPr>
        </p:nvSpPr>
        <p:spPr/>
        <p:txBody>
          <a:bodyPr/>
          <a:lstStyle>
            <a:lvl1pPr eaLnBrk="1" hangingPunct="1">
              <a:defRPr/>
            </a:lvl1pPr>
          </a:lstStyle>
          <a:p>
            <a:pPr>
              <a:defRPr/>
            </a:pPr>
            <a:r>
              <a:rPr lang="en-US" dirty="0"/>
              <a:t>2007 Convention AAL PP</a:t>
            </a:r>
          </a:p>
        </p:txBody>
      </p:sp>
      <p:sp>
        <p:nvSpPr>
          <p:cNvPr id="7"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DF610056-EA58-4B4B-9DB4-7285CAD4ED4E}" type="slidenum">
              <a:rPr lang="en-US"/>
              <a:pPr>
                <a:defRPr/>
              </a:pPr>
              <a:t>‹#›</a:t>
            </a:fld>
            <a:endParaRPr lang="en-US" dirty="0"/>
          </a:p>
        </p:txBody>
      </p:sp>
    </p:spTree>
    <p:extLst>
      <p:ext uri="{BB962C8B-B14F-4D97-AF65-F5344CB8AC3E}">
        <p14:creationId xmlns:p14="http://schemas.microsoft.com/office/powerpoint/2010/main" val="3093631562"/>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cs typeface="Arial" pitchFamily="34" charset="0"/>
              </a:defRPr>
            </a:lvl1pPr>
          </a:lstStyle>
          <a:p>
            <a:pPr>
              <a:defRPr/>
            </a:pPr>
            <a:fld id="{85044936-F4BE-45FF-A1F9-4965F9120F0E}" type="datetime1">
              <a:rPr lang="en-US"/>
              <a:pPr>
                <a:defRPr/>
              </a:pPr>
              <a:t>2/2/2013</a:t>
            </a:fld>
            <a:endParaRPr lang="en-US" dirty="0"/>
          </a:p>
        </p:txBody>
      </p:sp>
      <p:sp>
        <p:nvSpPr>
          <p:cNvPr id="6" name="Rectangle 5"/>
          <p:cNvSpPr>
            <a:spLocks noGrp="1" noChangeArrowheads="1"/>
          </p:cNvSpPr>
          <p:nvPr>
            <p:ph type="ftr" sz="quarter" idx="11"/>
          </p:nvPr>
        </p:nvSpPr>
        <p:spPr/>
        <p:txBody>
          <a:bodyPr/>
          <a:lstStyle>
            <a:lvl1pPr eaLnBrk="1" hangingPunct="1">
              <a:defRPr/>
            </a:lvl1pPr>
          </a:lstStyle>
          <a:p>
            <a:pPr>
              <a:defRPr/>
            </a:pPr>
            <a:r>
              <a:rPr lang="en-US" dirty="0"/>
              <a:t>2007 Convention AAL PP</a:t>
            </a:r>
          </a:p>
        </p:txBody>
      </p:sp>
      <p:sp>
        <p:nvSpPr>
          <p:cNvPr id="7"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A507A297-E5AD-4D41-8A1C-754832F9F458}" type="slidenum">
              <a:rPr lang="en-US"/>
              <a:pPr>
                <a:defRPr/>
              </a:pPr>
              <a:t>‹#›</a:t>
            </a:fld>
            <a:endParaRPr lang="en-US" dirty="0"/>
          </a:p>
        </p:txBody>
      </p:sp>
    </p:spTree>
    <p:extLst>
      <p:ext uri="{BB962C8B-B14F-4D97-AF65-F5344CB8AC3E}">
        <p14:creationId xmlns:p14="http://schemas.microsoft.com/office/powerpoint/2010/main" val="1820644582"/>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fld id="{DDCC7C60-E496-412A-A0E5-B326EAA22473}" type="datetime1">
              <a:rPr lang="en-US"/>
              <a:pPr>
                <a:defRPr/>
              </a:pPr>
              <a:t>2/2/2013</a:t>
            </a:fld>
            <a:endParaRPr lang="en-US" dirty="0"/>
          </a:p>
        </p:txBody>
      </p:sp>
      <p:sp>
        <p:nvSpPr>
          <p:cNvPr id="5" name="Rectangle 5"/>
          <p:cNvSpPr>
            <a:spLocks noGrp="1" noChangeArrowheads="1"/>
          </p:cNvSpPr>
          <p:nvPr>
            <p:ph type="ftr" sz="quarter" idx="11"/>
          </p:nvPr>
        </p:nvSpPr>
        <p:spPr/>
        <p:txBody>
          <a:bodyPr/>
          <a:lstStyle>
            <a:lvl1pPr eaLnBrk="1" hangingPunct="1">
              <a:defRPr/>
            </a:lvl1pPr>
          </a:lstStyle>
          <a:p>
            <a:pPr>
              <a:defRPr/>
            </a:pPr>
            <a:r>
              <a:rPr lang="en-US" dirty="0"/>
              <a:t>2007 Convention AAL PP</a:t>
            </a:r>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FD3164EE-276C-4707-8F29-1161D1E6E4B9}" type="slidenum">
              <a:rPr lang="en-US"/>
              <a:pPr>
                <a:defRPr/>
              </a:pPr>
              <a:t>‹#›</a:t>
            </a:fld>
            <a:endParaRPr lang="en-US" dirty="0"/>
          </a:p>
        </p:txBody>
      </p:sp>
    </p:spTree>
    <p:extLst>
      <p:ext uri="{BB962C8B-B14F-4D97-AF65-F5344CB8AC3E}">
        <p14:creationId xmlns:p14="http://schemas.microsoft.com/office/powerpoint/2010/main" val="3873007930"/>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fld id="{972EEC6B-D517-4662-827E-2126CA2B508D}" type="datetime1">
              <a:rPr lang="en-US"/>
              <a:pPr>
                <a:defRPr/>
              </a:pPr>
              <a:t>2/2/2013</a:t>
            </a:fld>
            <a:endParaRPr lang="en-US" dirty="0"/>
          </a:p>
        </p:txBody>
      </p:sp>
      <p:sp>
        <p:nvSpPr>
          <p:cNvPr id="5" name="Rectangle 5"/>
          <p:cNvSpPr>
            <a:spLocks noGrp="1" noChangeArrowheads="1"/>
          </p:cNvSpPr>
          <p:nvPr>
            <p:ph type="ftr" sz="quarter" idx="11"/>
          </p:nvPr>
        </p:nvSpPr>
        <p:spPr/>
        <p:txBody>
          <a:bodyPr/>
          <a:lstStyle>
            <a:lvl1pPr eaLnBrk="1" hangingPunct="1">
              <a:defRPr/>
            </a:lvl1pPr>
          </a:lstStyle>
          <a:p>
            <a:pPr>
              <a:defRPr/>
            </a:pPr>
            <a:r>
              <a:rPr lang="en-US" dirty="0"/>
              <a:t>2007 Convention AAL PP</a:t>
            </a:r>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CC6EE58E-9589-4D74-81A9-A0CF02C99485}" type="slidenum">
              <a:rPr lang="en-US"/>
              <a:pPr>
                <a:defRPr/>
              </a:pPr>
              <a:t>‹#›</a:t>
            </a:fld>
            <a:endParaRPr lang="en-US" dirty="0"/>
          </a:p>
        </p:txBody>
      </p:sp>
    </p:spTree>
    <p:extLst>
      <p:ext uri="{BB962C8B-B14F-4D97-AF65-F5344CB8AC3E}">
        <p14:creationId xmlns:p14="http://schemas.microsoft.com/office/powerpoint/2010/main" val="1395568058"/>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D51FAF-9A63-1A42-8081-56B4FC8A11CD}"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2C223A3-64DD-2B4B-AEAB-9E313BC188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6624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D51FAF-9A63-1A42-8081-56B4FC8A11CD}"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2C223A3-64DD-2B4B-AEAB-9E313BC188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3814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D51FAF-9A63-1A42-8081-56B4FC8A11CD}"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2C223A3-64DD-2B4B-AEAB-9E313BC188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1428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685800" y="6248400"/>
            <a:ext cx="1905000" cy="457200"/>
          </a:xfrm>
          <a:prstGeom prst="rect">
            <a:avLst/>
          </a:prstGeom>
        </p:spPr>
        <p:txBody>
          <a:bodyPr/>
          <a:lstStyle>
            <a:lvl1pPr eaLnBrk="0" hangingPunct="0">
              <a:defRPr sz="1400">
                <a:solidFill>
                  <a:srgbClr val="FFFFFF"/>
                </a:solidFill>
                <a:latin typeface="Verdana" pitchFamily="-80" charset="0"/>
                <a:ea typeface="ＭＳ Ｐゴシック" pitchFamily="-80" charset="-128"/>
              </a:defRPr>
            </a:lvl1pPr>
          </a:lstStyle>
          <a:p>
            <a:pPr fontAlgn="base">
              <a:spcBef>
                <a:spcPct val="0"/>
              </a:spcBef>
              <a:spcAft>
                <a:spcPct val="0"/>
              </a:spcAft>
              <a:defRPr/>
            </a:pPr>
            <a:fld id="{43B9F3F4-2253-4471-B0AD-27886A65B317}" type="datetime1">
              <a:rPr lang="en-US" smtClean="0"/>
              <a:pPr fontAlgn="base">
                <a:spcBef>
                  <a:spcPct val="0"/>
                </a:spcBef>
                <a:spcAft>
                  <a:spcPct val="0"/>
                </a:spcAft>
                <a:defRPr/>
              </a:pPr>
              <a:t>2/2/2013</a:t>
            </a:fld>
            <a:endParaRPr lang="en-US" dirty="0"/>
          </a:p>
        </p:txBody>
      </p:sp>
      <p:sp>
        <p:nvSpPr>
          <p:cNvPr id="3" name="Footer Placeholder 2"/>
          <p:cNvSpPr>
            <a:spLocks noGrp="1" noChangeArrowheads="1"/>
          </p:cNvSpPr>
          <p:nvPr>
            <p:ph type="ftr" sz="quarter" idx="11"/>
          </p:nvPr>
        </p:nvSpPr>
        <p:spPr>
          <a:xfrm>
            <a:off x="3124200" y="6248400"/>
            <a:ext cx="2895600" cy="457200"/>
          </a:xfrm>
          <a:prstGeom prst="rect">
            <a:avLst/>
          </a:prstGeom>
        </p:spPr>
        <p:txBody>
          <a:bodyPr/>
          <a:lstStyle>
            <a:lvl1pPr algn="ctr" eaLnBrk="0" hangingPunct="0">
              <a:defRPr sz="1400">
                <a:solidFill>
                  <a:srgbClr val="FFFFFF"/>
                </a:solidFill>
                <a:latin typeface="Verdana" pitchFamily="-80" charset="0"/>
                <a:ea typeface="ＭＳ Ｐゴシック" pitchFamily="-80" charset="-128"/>
              </a:defRPr>
            </a:lvl1pPr>
          </a:lstStyle>
          <a:p>
            <a:pPr fontAlgn="base">
              <a:spcBef>
                <a:spcPct val="0"/>
              </a:spcBef>
              <a:spcAft>
                <a:spcPct val="0"/>
              </a:spcAft>
              <a:defRPr/>
            </a:pPr>
            <a:r>
              <a:rPr lang="en-US" dirty="0"/>
              <a:t>2007 Convention AAL PP</a:t>
            </a:r>
          </a:p>
        </p:txBody>
      </p:sp>
      <p:sp>
        <p:nvSpPr>
          <p:cNvPr id="4" name="Rectangle 3"/>
          <p:cNvSpPr>
            <a:spLocks noGrp="1" noChangeArrowheads="1"/>
          </p:cNvSpPr>
          <p:nvPr>
            <p:ph type="sldNum" sz="quarter" idx="12"/>
          </p:nvPr>
        </p:nvSpPr>
        <p:spPr/>
        <p:txBody>
          <a:bodyPr/>
          <a:lstStyle>
            <a:lvl1pPr>
              <a:defRPr/>
            </a:lvl1pPr>
          </a:lstStyle>
          <a:p>
            <a:pPr>
              <a:defRPr/>
            </a:pPr>
            <a:fld id="{0F8F102F-EC16-4D4F-9EA5-48D4A529FC0B}"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286208641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F9FC45CA-0EEC-49A1-8699-E2F4AD0A3247}" type="slidenum">
              <a:rPr lang="en-US">
                <a:latin typeface="Verdana"/>
              </a:rPr>
              <a:pPr fontAlgn="base">
                <a:spcBef>
                  <a:spcPct val="0"/>
                </a:spcBef>
                <a:spcAft>
                  <a:spcPct val="0"/>
                </a:spcAft>
                <a:defRPr/>
              </a:pPr>
              <a:t>‹#›</a:t>
            </a:fld>
            <a:endParaRPr lang="en-US" dirty="0">
              <a:latin typeface="Verdana"/>
            </a:endParaRPr>
          </a:p>
        </p:txBody>
      </p:sp>
    </p:spTree>
    <p:extLst>
      <p:ext uri="{BB962C8B-B14F-4D97-AF65-F5344CB8AC3E}">
        <p14:creationId xmlns:p14="http://schemas.microsoft.com/office/powerpoint/2010/main" val="2810492177"/>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691F31A-0897-4AFE-B92F-8588BF0244BB}"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181922180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457200">
              <a:defRPr/>
            </a:pPr>
            <a:fld id="{ABEB608E-4F98-4BB2-88A1-D7BE3FA31579}" type="datetime1">
              <a:rPr lang="en-US" smtClean="0">
                <a:solidFill>
                  <a:srgbClr val="000000"/>
                </a:solidFill>
                <a:latin typeface="Verdana"/>
                <a:ea typeface="ＭＳ Ｐゴシック"/>
              </a:rPr>
              <a:pPr defTabSz="457200">
                <a:defRPr/>
              </a:pPr>
              <a:t>2/2/2013</a:t>
            </a:fld>
            <a:endParaRPr lang="en-US" dirty="0">
              <a:solidFill>
                <a:srgbClr val="000000"/>
              </a:solidFill>
              <a:latin typeface="Verdana"/>
              <a:ea typeface="ＭＳ Ｐゴシック"/>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defTabSz="457200">
              <a:defRPr/>
            </a:pPr>
            <a:r>
              <a:rPr lang="en-US" dirty="0" smtClean="0">
                <a:solidFill>
                  <a:srgbClr val="000000"/>
                </a:solidFill>
                <a:latin typeface="Verdana"/>
                <a:ea typeface="ＭＳ Ｐゴシック"/>
              </a:rPr>
              <a:t>2007 Convention AAL PP</a:t>
            </a:r>
            <a:endParaRPr lang="en-US" dirty="0">
              <a:solidFill>
                <a:srgbClr val="000000"/>
              </a:solidFill>
              <a:latin typeface="Verdana"/>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2AE502FE-085F-42D5-BBB2-867B1C91DDFA}"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2866457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274638"/>
            <a:ext cx="82296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457200" y="6251575"/>
            <a:ext cx="2133600" cy="476250"/>
          </a:xfrm>
          <a:prstGeom prst="rect">
            <a:avLst/>
          </a:prstGeom>
        </p:spPr>
        <p:txBody>
          <a:bodyPr/>
          <a:lstStyle>
            <a:lvl1pPr>
              <a:defRPr/>
            </a:lvl1pPr>
          </a:lstStyle>
          <a:p>
            <a:fld id="{01E671EF-BD28-441C-AAF3-CB0E9A0A4A2B}" type="datetime1">
              <a:rPr lang="en-US" altLang="zh-TW" smtClean="0">
                <a:solidFill>
                  <a:srgbClr val="FFFFFF"/>
                </a:solidFill>
                <a:latin typeface="Verdana"/>
                <a:ea typeface="ＭＳ Ｐゴシック"/>
              </a:rPr>
              <a:pPr/>
              <a:t>2/2/2013</a:t>
            </a:fld>
            <a:endParaRPr lang="en-US" altLang="zh-TW" dirty="0">
              <a:solidFill>
                <a:srgbClr val="FFFFFF"/>
              </a:solidFill>
              <a:latin typeface="Verdana"/>
              <a:ea typeface="ＭＳ Ｐゴシック"/>
            </a:endParaRPr>
          </a:p>
        </p:txBody>
      </p:sp>
      <p:sp>
        <p:nvSpPr>
          <p:cNvPr id="8" name="投影片編號版面配置區 7"/>
          <p:cNvSpPr>
            <a:spLocks noGrp="1"/>
          </p:cNvSpPr>
          <p:nvPr>
            <p:ph type="sldNum" sz="quarter" idx="11"/>
          </p:nvPr>
        </p:nvSpPr>
        <p:spPr>
          <a:xfrm>
            <a:off x="6553200" y="6248400"/>
            <a:ext cx="2133600" cy="476250"/>
          </a:xfrm>
        </p:spPr>
        <p:txBody>
          <a:bodyPr/>
          <a:lstStyle>
            <a:lvl1pPr>
              <a:defRPr/>
            </a:lvl1pPr>
          </a:lstStyle>
          <a:p>
            <a:fld id="{C142ECA6-928B-458C-BF28-99B68ADE311D}" type="slidenum">
              <a:rPr lang="en-US" altLang="zh-TW">
                <a:latin typeface="Verdana"/>
              </a:rPr>
              <a:pPr/>
              <a:t>‹#›</a:t>
            </a:fld>
            <a:endParaRPr lang="en-US" altLang="zh-TW" dirty="0">
              <a:latin typeface="Verdana"/>
            </a:endParaRPr>
          </a:p>
        </p:txBody>
      </p:sp>
      <p:sp>
        <p:nvSpPr>
          <p:cNvPr id="9" name="頁尾版面配置區 8"/>
          <p:cNvSpPr>
            <a:spLocks noGrp="1"/>
          </p:cNvSpPr>
          <p:nvPr>
            <p:ph type="ftr" sz="quarter" idx="12"/>
          </p:nvPr>
        </p:nvSpPr>
        <p:spPr>
          <a:xfrm>
            <a:off x="3124200" y="6248400"/>
            <a:ext cx="2895600" cy="476250"/>
          </a:xfrm>
          <a:prstGeom prst="rect">
            <a:avLst/>
          </a:prstGeom>
        </p:spPr>
        <p:txBody>
          <a:bodyPr/>
          <a:lstStyle>
            <a:lvl1pPr>
              <a:defRPr/>
            </a:lvl1pPr>
          </a:lstStyle>
          <a:p>
            <a:r>
              <a:rPr lang="en-US" altLang="zh-TW" dirty="0" smtClean="0">
                <a:solidFill>
                  <a:srgbClr val="FFFFFF"/>
                </a:solidFill>
                <a:latin typeface="Verdana"/>
                <a:ea typeface="ＭＳ Ｐゴシック"/>
              </a:rPr>
              <a:t>2007 Convention AAL PP</a:t>
            </a:r>
            <a:endParaRPr lang="en-US" altLang="zh-TW" dirty="0">
              <a:solidFill>
                <a:srgbClr val="FFFFFF"/>
              </a:solidFill>
              <a:latin typeface="Verdana"/>
              <a:ea typeface="ＭＳ Ｐゴシック"/>
            </a:endParaRPr>
          </a:p>
        </p:txBody>
      </p:sp>
    </p:spTree>
    <p:extLst>
      <p:ext uri="{BB962C8B-B14F-4D97-AF65-F5344CB8AC3E}">
        <p14:creationId xmlns:p14="http://schemas.microsoft.com/office/powerpoint/2010/main" val="253234694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3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80" charset="2"/>
              <a:buNone/>
              <a:defRPr/>
            </a:lvl1pPr>
          </a:lstStyle>
          <a:p>
            <a:r>
              <a:rPr lang="en-US"/>
              <a:t>Click to edit Master subtitle style</a:t>
            </a:r>
          </a:p>
        </p:txBody>
      </p:sp>
    </p:spTree>
    <p:extLst>
      <p:ext uri="{BB962C8B-B14F-4D97-AF65-F5344CB8AC3E}">
        <p14:creationId xmlns:p14="http://schemas.microsoft.com/office/powerpoint/2010/main" val="794806507"/>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7DA9E1F-C992-4172-A322-2B855FB0F500}"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519306252"/>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968289FF-05C8-484C-BAC8-9C835CF72256}"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53342136"/>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C00A3C84-2D9C-4105-97CA-6511301F11A3}"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42167980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70FE8BC1-D2BB-4313-9987-0CBCD7F5D240}"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3497198068"/>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B3D7D57B-B982-499B-B1A2-2DCF01A1B0E6}"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3220196711"/>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685800" y="6248400"/>
            <a:ext cx="1905000" cy="457200"/>
          </a:xfrm>
          <a:prstGeom prst="rect">
            <a:avLst/>
          </a:prstGeom>
        </p:spPr>
        <p:txBody>
          <a:bodyPr/>
          <a:lstStyle>
            <a:lvl1pPr eaLnBrk="0" hangingPunct="0">
              <a:defRPr sz="1400">
                <a:solidFill>
                  <a:srgbClr val="FFFFFF"/>
                </a:solidFill>
                <a:latin typeface="Verdana" pitchFamily="-80" charset="0"/>
                <a:ea typeface="ＭＳ Ｐゴシック" pitchFamily="-80" charset="-128"/>
                <a:cs typeface="+mn-cs"/>
              </a:defRPr>
            </a:lvl1pPr>
          </a:lstStyle>
          <a:p>
            <a:pPr fontAlgn="base">
              <a:spcBef>
                <a:spcPct val="0"/>
              </a:spcBef>
              <a:spcAft>
                <a:spcPct val="0"/>
              </a:spcAft>
              <a:defRPr/>
            </a:pPr>
            <a:fld id="{39BD3CC9-F811-42FB-8F5B-4CBC36483CDB}" type="datetime1">
              <a:rPr lang="en-US"/>
              <a:pPr fontAlgn="base">
                <a:spcBef>
                  <a:spcPct val="0"/>
                </a:spcBef>
                <a:spcAft>
                  <a:spcPct val="0"/>
                </a:spcAft>
                <a:defRPr/>
              </a:pPr>
              <a:t>2/2/2013</a:t>
            </a:fld>
            <a:endParaRPr lang="en-US" dirty="0"/>
          </a:p>
        </p:txBody>
      </p:sp>
      <p:sp>
        <p:nvSpPr>
          <p:cNvPr id="3" name="Footer Placeholder 2"/>
          <p:cNvSpPr>
            <a:spLocks noGrp="1" noChangeArrowheads="1"/>
          </p:cNvSpPr>
          <p:nvPr>
            <p:ph type="ftr" sz="quarter" idx="11"/>
          </p:nvPr>
        </p:nvSpPr>
        <p:spPr>
          <a:xfrm>
            <a:off x="3124200" y="6248400"/>
            <a:ext cx="2895600" cy="457200"/>
          </a:xfrm>
          <a:prstGeom prst="rect">
            <a:avLst/>
          </a:prstGeom>
        </p:spPr>
        <p:txBody>
          <a:bodyPr/>
          <a:lstStyle>
            <a:lvl1pPr algn="ctr" eaLnBrk="0" hangingPunct="0">
              <a:defRPr sz="1400">
                <a:solidFill>
                  <a:srgbClr val="FFFFFF"/>
                </a:solidFill>
                <a:latin typeface="Verdana" pitchFamily="-80" charset="0"/>
                <a:ea typeface="ＭＳ Ｐゴシック" pitchFamily="-80" charset="-128"/>
                <a:cs typeface="+mn-cs"/>
              </a:defRPr>
            </a:lvl1pPr>
          </a:lstStyle>
          <a:p>
            <a:pPr fontAlgn="base">
              <a:spcBef>
                <a:spcPct val="0"/>
              </a:spcBef>
              <a:spcAft>
                <a:spcPct val="0"/>
              </a:spcAft>
              <a:defRPr/>
            </a:pPr>
            <a:r>
              <a:rPr lang="en-US" dirty="0"/>
              <a:t>2007 Convention AAL PP</a:t>
            </a:r>
          </a:p>
        </p:txBody>
      </p:sp>
      <p:sp>
        <p:nvSpPr>
          <p:cNvPr id="4" name="Rectangle 3"/>
          <p:cNvSpPr>
            <a:spLocks noGrp="1" noChangeArrowheads="1"/>
          </p:cNvSpPr>
          <p:nvPr>
            <p:ph type="sldNum" sz="quarter" idx="12"/>
          </p:nvPr>
        </p:nvSpPr>
        <p:spPr/>
        <p:txBody>
          <a:bodyPr/>
          <a:lstStyle>
            <a:lvl1pPr>
              <a:defRPr/>
            </a:lvl1pPr>
          </a:lstStyle>
          <a:p>
            <a:pPr>
              <a:defRPr/>
            </a:pPr>
            <a:fld id="{585D1430-B737-4B60-95D0-824C6E8250C1}"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82192272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691F31A-0897-4AFE-B92F-8588BF0244BB}"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802474142"/>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400">
                <a:solidFill>
                  <a:srgbClr val="FFFFFF"/>
                </a:solidFill>
                <a:latin typeface="Verdana" pitchFamily="-80" charset="0"/>
                <a:ea typeface="ＭＳ Ｐゴシック" pitchFamily="-80" charset="-128"/>
                <a:cs typeface="+mn-cs"/>
              </a:defRPr>
            </a:lvl1pPr>
          </a:lstStyle>
          <a:p>
            <a:pPr fontAlgn="base">
              <a:spcBef>
                <a:spcPct val="0"/>
              </a:spcBef>
              <a:spcAft>
                <a:spcPct val="0"/>
              </a:spcAft>
              <a:defRPr/>
            </a:pPr>
            <a:fld id="{2419AA47-FBB7-423C-A92A-D04304C1F583}" type="datetime1">
              <a:rPr lang="en-US"/>
              <a:pPr fontAlgn="base">
                <a:spcBef>
                  <a:spcPct val="0"/>
                </a:spcBef>
                <a:spcAft>
                  <a:spcPct val="0"/>
                </a:spcAft>
                <a:defRPr/>
              </a:pPr>
              <a:t>2/2/2013</a:t>
            </a:fld>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eaLnBrk="0" hangingPunct="0">
              <a:defRPr sz="1400">
                <a:solidFill>
                  <a:srgbClr val="FFFFFF"/>
                </a:solidFill>
                <a:latin typeface="Verdana" pitchFamily="-80" charset="0"/>
                <a:ea typeface="ＭＳ Ｐゴシック" pitchFamily="-80" charset="-128"/>
                <a:cs typeface="+mn-cs"/>
              </a:defRPr>
            </a:lvl1pPr>
          </a:lstStyle>
          <a:p>
            <a:pPr fontAlgn="base">
              <a:spcBef>
                <a:spcPct val="0"/>
              </a:spcBef>
              <a:spcAft>
                <a:spcPct val="0"/>
              </a:spcAft>
              <a:defRPr/>
            </a:pPr>
            <a:r>
              <a:rPr lang="en-US" dirty="0"/>
              <a:t>2007 Convention AAL PP</a:t>
            </a:r>
          </a:p>
        </p:txBody>
      </p:sp>
      <p:sp>
        <p:nvSpPr>
          <p:cNvPr id="7" name="Rectangle 6"/>
          <p:cNvSpPr>
            <a:spLocks noGrp="1" noChangeArrowheads="1"/>
          </p:cNvSpPr>
          <p:nvPr>
            <p:ph type="sldNum" sz="quarter" idx="12"/>
          </p:nvPr>
        </p:nvSpPr>
        <p:spPr/>
        <p:txBody>
          <a:bodyPr/>
          <a:lstStyle>
            <a:lvl1pPr>
              <a:defRPr/>
            </a:lvl1pPr>
          </a:lstStyle>
          <a:p>
            <a:pPr>
              <a:defRPr/>
            </a:pPr>
            <a:fld id="{919A51BD-F797-475B-887F-1E22913E7B3F}"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281945069"/>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40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400">
                <a:solidFill>
                  <a:srgbClr val="FFFFFF"/>
                </a:solidFill>
                <a:latin typeface="Verdana" pitchFamily="-80" charset="0"/>
                <a:ea typeface="ＭＳ Ｐゴシック" pitchFamily="-80" charset="-128"/>
                <a:cs typeface="+mn-cs"/>
              </a:defRPr>
            </a:lvl1pPr>
          </a:lstStyle>
          <a:p>
            <a:pPr fontAlgn="base">
              <a:spcBef>
                <a:spcPct val="0"/>
              </a:spcBef>
              <a:spcAft>
                <a:spcPct val="0"/>
              </a:spcAft>
              <a:defRPr/>
            </a:pPr>
            <a:fld id="{DACD3712-4B44-4E60-8BC7-CBE4B7235FE8}" type="datetime1">
              <a:rPr lang="en-US"/>
              <a:pPr fontAlgn="base">
                <a:spcBef>
                  <a:spcPct val="0"/>
                </a:spcBef>
                <a:spcAft>
                  <a:spcPct val="0"/>
                </a:spcAft>
                <a:defRPr/>
              </a:pPr>
              <a:t>2/2/2013</a:t>
            </a:fld>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eaLnBrk="0" hangingPunct="0">
              <a:defRPr sz="1400">
                <a:solidFill>
                  <a:srgbClr val="FFFFFF"/>
                </a:solidFill>
                <a:latin typeface="Verdana" pitchFamily="-80" charset="0"/>
                <a:ea typeface="ＭＳ Ｐゴシック" pitchFamily="-80" charset="-128"/>
                <a:cs typeface="+mn-cs"/>
              </a:defRPr>
            </a:lvl1pPr>
          </a:lstStyle>
          <a:p>
            <a:pPr fontAlgn="base">
              <a:spcBef>
                <a:spcPct val="0"/>
              </a:spcBef>
              <a:spcAft>
                <a:spcPct val="0"/>
              </a:spcAft>
              <a:defRPr/>
            </a:pPr>
            <a:r>
              <a:rPr lang="en-US" dirty="0"/>
              <a:t>2007 Convention AAL PP</a:t>
            </a:r>
          </a:p>
        </p:txBody>
      </p:sp>
      <p:sp>
        <p:nvSpPr>
          <p:cNvPr id="7" name="Rectangle 6"/>
          <p:cNvSpPr>
            <a:spLocks noGrp="1" noChangeArrowheads="1"/>
          </p:cNvSpPr>
          <p:nvPr>
            <p:ph type="sldNum" sz="quarter" idx="12"/>
          </p:nvPr>
        </p:nvSpPr>
        <p:spPr/>
        <p:txBody>
          <a:bodyPr/>
          <a:lstStyle>
            <a:lvl1pPr>
              <a:defRPr/>
            </a:lvl1pPr>
          </a:lstStyle>
          <a:p>
            <a:pPr>
              <a:defRPr/>
            </a:pPr>
            <a:fld id="{3B2215C4-32D9-4299-861A-FDD06827BBF2}"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3528002799"/>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ChangeArrowheads="1"/>
          </p:cNvSpPr>
          <p:nvPr>
            <p:ph type="dt" sz="half" idx="10"/>
          </p:nvPr>
        </p:nvSpPr>
        <p:spPr>
          <a:xfrm>
            <a:off x="685800" y="6248400"/>
            <a:ext cx="1905000" cy="457200"/>
          </a:xfrm>
          <a:prstGeom prst="rect">
            <a:avLst/>
          </a:prstGeom>
        </p:spPr>
        <p:txBody>
          <a:bodyPr/>
          <a:lstStyle>
            <a:lvl1pPr eaLnBrk="0" hangingPunct="0">
              <a:defRPr sz="1400">
                <a:solidFill>
                  <a:srgbClr val="FFFFFF"/>
                </a:solidFill>
                <a:latin typeface="Verdana" pitchFamily="-80" charset="0"/>
                <a:ea typeface="ＭＳ Ｐゴシック" pitchFamily="-80" charset="-128"/>
                <a:cs typeface="+mn-cs"/>
              </a:defRPr>
            </a:lvl1pPr>
          </a:lstStyle>
          <a:p>
            <a:pPr fontAlgn="base">
              <a:spcBef>
                <a:spcPct val="0"/>
              </a:spcBef>
              <a:spcAft>
                <a:spcPct val="0"/>
              </a:spcAft>
              <a:defRPr/>
            </a:pPr>
            <a:fld id="{3EAEEF6D-BE94-4EE1-ACF2-EB6BC32B14AE}" type="datetime1">
              <a:rPr lang="en-US"/>
              <a:pPr fontAlgn="base">
                <a:spcBef>
                  <a:spcPct val="0"/>
                </a:spcBef>
                <a:spcAft>
                  <a:spcPct val="0"/>
                </a:spcAft>
                <a:defRPr/>
              </a:pPr>
              <a:t>2/2/2013</a:t>
            </a:fld>
            <a:endParaRPr lang="en-US" dirty="0"/>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a:lstStyle>
            <a:lvl1pPr algn="ctr" eaLnBrk="0" hangingPunct="0">
              <a:defRPr sz="1400">
                <a:solidFill>
                  <a:srgbClr val="FFFFFF"/>
                </a:solidFill>
                <a:latin typeface="Verdana" pitchFamily="-80" charset="0"/>
                <a:ea typeface="ＭＳ Ｐゴシック" pitchFamily="-80" charset="-128"/>
                <a:cs typeface="+mn-cs"/>
              </a:defRPr>
            </a:lvl1pPr>
          </a:lstStyle>
          <a:p>
            <a:pPr fontAlgn="base">
              <a:spcBef>
                <a:spcPct val="0"/>
              </a:spcBef>
              <a:spcAft>
                <a:spcPct val="0"/>
              </a:spcAft>
              <a:defRPr/>
            </a:pPr>
            <a:r>
              <a:rPr lang="en-US" dirty="0"/>
              <a:t>2007 Convention AAL PP</a:t>
            </a:r>
          </a:p>
        </p:txBody>
      </p:sp>
      <p:sp>
        <p:nvSpPr>
          <p:cNvPr id="6" name="Rectangle 5"/>
          <p:cNvSpPr>
            <a:spLocks noGrp="1" noChangeArrowheads="1"/>
          </p:cNvSpPr>
          <p:nvPr>
            <p:ph type="sldNum" sz="quarter" idx="12"/>
          </p:nvPr>
        </p:nvSpPr>
        <p:spPr/>
        <p:txBody>
          <a:bodyPr/>
          <a:lstStyle>
            <a:lvl1pPr>
              <a:defRPr/>
            </a:lvl1pPr>
          </a:lstStyle>
          <a:p>
            <a:pPr>
              <a:defRPr/>
            </a:pPr>
            <a:fld id="{73D1321B-98C5-47D6-B24E-AF5812AA66D7}"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4237261122"/>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ChangeArrowheads="1"/>
          </p:cNvSpPr>
          <p:nvPr>
            <p:ph type="dt" sz="half" idx="10"/>
          </p:nvPr>
        </p:nvSpPr>
        <p:spPr>
          <a:xfrm>
            <a:off x="685800" y="6248400"/>
            <a:ext cx="1905000" cy="457200"/>
          </a:xfrm>
          <a:prstGeom prst="rect">
            <a:avLst/>
          </a:prstGeom>
        </p:spPr>
        <p:txBody>
          <a:bodyPr/>
          <a:lstStyle>
            <a:lvl1pPr eaLnBrk="0" hangingPunct="0">
              <a:defRPr sz="1400">
                <a:solidFill>
                  <a:srgbClr val="FFFFFF"/>
                </a:solidFill>
                <a:latin typeface="Verdana" pitchFamily="-80" charset="0"/>
                <a:ea typeface="ＭＳ Ｐゴシック" pitchFamily="-80" charset="-128"/>
                <a:cs typeface="+mn-cs"/>
              </a:defRPr>
            </a:lvl1pPr>
          </a:lstStyle>
          <a:p>
            <a:pPr fontAlgn="base">
              <a:spcBef>
                <a:spcPct val="0"/>
              </a:spcBef>
              <a:spcAft>
                <a:spcPct val="0"/>
              </a:spcAft>
              <a:defRPr/>
            </a:pPr>
            <a:fld id="{F5A8DE54-594A-4B15-A6F6-531BF521BA2C}" type="datetime1">
              <a:rPr lang="en-US"/>
              <a:pPr fontAlgn="base">
                <a:spcBef>
                  <a:spcPct val="0"/>
                </a:spcBef>
                <a:spcAft>
                  <a:spcPct val="0"/>
                </a:spcAft>
                <a:defRPr/>
              </a:pPr>
              <a:t>2/2/2013</a:t>
            </a:fld>
            <a:endParaRPr lang="en-US" dirty="0"/>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a:lstStyle>
            <a:lvl1pPr algn="ctr" eaLnBrk="0" hangingPunct="0">
              <a:defRPr sz="1400">
                <a:solidFill>
                  <a:srgbClr val="FFFFFF"/>
                </a:solidFill>
                <a:latin typeface="Verdana" pitchFamily="-80" charset="0"/>
                <a:ea typeface="ＭＳ Ｐゴシック" pitchFamily="-80" charset="-128"/>
                <a:cs typeface="+mn-cs"/>
              </a:defRPr>
            </a:lvl1pPr>
          </a:lstStyle>
          <a:p>
            <a:pPr fontAlgn="base">
              <a:spcBef>
                <a:spcPct val="0"/>
              </a:spcBef>
              <a:spcAft>
                <a:spcPct val="0"/>
              </a:spcAft>
              <a:defRPr/>
            </a:pPr>
            <a:r>
              <a:rPr lang="en-US" dirty="0"/>
              <a:t>2007 Convention AAL PP</a:t>
            </a:r>
          </a:p>
        </p:txBody>
      </p:sp>
      <p:sp>
        <p:nvSpPr>
          <p:cNvPr id="6" name="Rectangle 5"/>
          <p:cNvSpPr>
            <a:spLocks noGrp="1" noChangeArrowheads="1"/>
          </p:cNvSpPr>
          <p:nvPr>
            <p:ph type="sldNum" sz="quarter" idx="12"/>
          </p:nvPr>
        </p:nvSpPr>
        <p:spPr/>
        <p:txBody>
          <a:bodyPr/>
          <a:lstStyle>
            <a:lvl1pPr>
              <a:defRPr/>
            </a:lvl1pPr>
          </a:lstStyle>
          <a:p>
            <a:pPr>
              <a:defRPr/>
            </a:pPr>
            <a:fld id="{AE9910CE-4F53-4931-AD3A-CDC92EC69501}"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2033880602"/>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fld id="{230C6D29-9DC7-4F4E-8C3A-DE385DA0A839}" type="datetimeFigureOut">
              <a:rPr lang="en-US">
                <a:ea typeface="ＭＳ Ｐゴシック"/>
              </a:rPr>
              <a:pPr fontAlgn="base">
                <a:spcBef>
                  <a:spcPct val="0"/>
                </a:spcBef>
                <a:spcAft>
                  <a:spcPct val="0"/>
                </a:spcAft>
                <a:defRPr/>
              </a:pPr>
              <a:t>2/2/2013</a:t>
            </a:fld>
            <a:endParaRPr lang="en-US" dirty="0">
              <a:ea typeface="ＭＳ Ｐゴシック"/>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endParaRPr lang="en-US" dirty="0">
              <a:ea typeface="ＭＳ Ｐゴシック"/>
            </a:endParaRPr>
          </a:p>
        </p:txBody>
      </p:sp>
      <p:sp>
        <p:nvSpPr>
          <p:cNvPr id="6" name="Slide Number Placeholder 5"/>
          <p:cNvSpPr>
            <a:spLocks noGrp="1"/>
          </p:cNvSpPr>
          <p:nvPr>
            <p:ph type="sldNum" sz="quarter" idx="12"/>
          </p:nvPr>
        </p:nvSpPr>
        <p:spPr/>
        <p:txBody>
          <a:bodyPr/>
          <a:lstStyle>
            <a:lvl1pPr eaLnBrk="1" hangingPunct="1">
              <a:defRPr>
                <a:solidFill>
                  <a:srgbClr val="FFFFFF"/>
                </a:solidFill>
                <a:cs typeface="Arial" pitchFamily="34" charset="0"/>
              </a:defRPr>
            </a:lvl1pPr>
          </a:lstStyle>
          <a:p>
            <a:pPr>
              <a:defRPr/>
            </a:pPr>
            <a:fld id="{9FDA814D-0FA9-4CB3-97E3-95331D8ECB44}"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2097383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tint val="75000"/>
                  </a:srgbClr>
                </a:solidFill>
                <a:latin typeface="Arial" pitchFamily="34" charset="0"/>
                <a:ea typeface="+mn-ea"/>
                <a:cs typeface="Arial" pitchFamily="34" charset="0"/>
              </a:defRPr>
            </a:lvl1pPr>
          </a:lstStyle>
          <a:p>
            <a:pPr fontAlgn="base">
              <a:spcBef>
                <a:spcPct val="0"/>
              </a:spcBef>
              <a:spcAft>
                <a:spcPct val="0"/>
              </a:spcAft>
              <a:defRPr/>
            </a:pPr>
            <a:fld id="{48CF1F37-BE41-46D7-BCF1-55BD4102FE96}" type="datetimeFigureOut">
              <a:rPr lang="en-US">
                <a:ea typeface="ＭＳ Ｐゴシック"/>
              </a:rPr>
              <a:pPr fontAlgn="base">
                <a:spcBef>
                  <a:spcPct val="0"/>
                </a:spcBef>
                <a:spcAft>
                  <a:spcPct val="0"/>
                </a:spcAft>
                <a:defRPr/>
              </a:pPr>
              <a:t>2/2/2013</a:t>
            </a:fld>
            <a:endParaRPr lang="en-US" dirty="0">
              <a:ea typeface="ＭＳ Ｐゴシック"/>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tint val="75000"/>
                  </a:srgbClr>
                </a:solidFill>
                <a:latin typeface="Arial" pitchFamily="34" charset="0"/>
                <a:ea typeface="+mn-ea"/>
                <a:cs typeface="Arial" pitchFamily="34" charset="0"/>
              </a:defRPr>
            </a:lvl1pPr>
          </a:lstStyle>
          <a:p>
            <a:pPr fontAlgn="base">
              <a:spcBef>
                <a:spcPct val="0"/>
              </a:spcBef>
              <a:spcAft>
                <a:spcPct val="0"/>
              </a:spcAft>
              <a:defRPr/>
            </a:pPr>
            <a:endParaRPr lang="en-US" dirty="0">
              <a:ea typeface="ＭＳ Ｐゴシック"/>
            </a:endParaRPr>
          </a:p>
        </p:txBody>
      </p:sp>
      <p:sp>
        <p:nvSpPr>
          <p:cNvPr id="6" name="Slide Number Placeholder 5"/>
          <p:cNvSpPr>
            <a:spLocks noGrp="1"/>
          </p:cNvSpPr>
          <p:nvPr>
            <p:ph type="sldNum" sz="quarter" idx="12"/>
          </p:nvPr>
        </p:nvSpPr>
        <p:spPr/>
        <p:txBody>
          <a:bodyPr/>
          <a:lstStyle>
            <a:lvl1pPr eaLnBrk="1" hangingPunct="1">
              <a:defRPr>
                <a:solidFill>
                  <a:srgbClr val="FFFFFF">
                    <a:tint val="75000"/>
                  </a:srgbClr>
                </a:solidFill>
                <a:cs typeface="Arial" pitchFamily="34" charset="0"/>
              </a:defRPr>
            </a:lvl1pPr>
          </a:lstStyle>
          <a:p>
            <a:pPr>
              <a:defRPr/>
            </a:pPr>
            <a:fld id="{64C2F140-CEBA-42F9-8483-048B03F39B82}"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2547483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fld id="{646C5B4C-C3D8-4118-B525-29A795B8E658}" type="datetimeFigureOut">
              <a:rPr lang="en-US">
                <a:ea typeface="ＭＳ Ｐゴシック"/>
              </a:rPr>
              <a:pPr fontAlgn="base">
                <a:spcBef>
                  <a:spcPct val="0"/>
                </a:spcBef>
                <a:spcAft>
                  <a:spcPct val="0"/>
                </a:spcAft>
                <a:defRPr/>
              </a:pPr>
              <a:t>2/2/2013</a:t>
            </a:fld>
            <a:endParaRPr lang="en-US" dirty="0">
              <a:ea typeface="ＭＳ Ｐゴシック"/>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endParaRPr lang="en-US" dirty="0">
              <a:ea typeface="ＭＳ Ｐゴシック"/>
            </a:endParaRPr>
          </a:p>
        </p:txBody>
      </p:sp>
      <p:sp>
        <p:nvSpPr>
          <p:cNvPr id="6" name="Slide Number Placeholder 5"/>
          <p:cNvSpPr>
            <a:spLocks noGrp="1"/>
          </p:cNvSpPr>
          <p:nvPr>
            <p:ph type="sldNum" sz="quarter" idx="12"/>
          </p:nvPr>
        </p:nvSpPr>
        <p:spPr/>
        <p:txBody>
          <a:bodyPr/>
          <a:lstStyle>
            <a:lvl1pPr eaLnBrk="1" hangingPunct="1">
              <a:defRPr>
                <a:solidFill>
                  <a:srgbClr val="FFFFFF"/>
                </a:solidFill>
                <a:cs typeface="Arial" pitchFamily="34" charset="0"/>
              </a:defRPr>
            </a:lvl1pPr>
          </a:lstStyle>
          <a:p>
            <a:pPr>
              <a:defRPr/>
            </a:pPr>
            <a:fld id="{C3B762C0-C7AB-4AD1-B4A7-EB786A403333}"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3663591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fld id="{6F94F6E5-8866-4483-8676-3EF3C42A71F0}" type="datetimeFigureOut">
              <a:rPr lang="en-US">
                <a:ea typeface="ＭＳ Ｐゴシック"/>
              </a:rPr>
              <a:pPr fontAlgn="base">
                <a:spcBef>
                  <a:spcPct val="0"/>
                </a:spcBef>
                <a:spcAft>
                  <a:spcPct val="0"/>
                </a:spcAft>
                <a:defRPr/>
              </a:pPr>
              <a:t>2/2/2013</a:t>
            </a:fld>
            <a:endParaRPr lang="en-US" dirty="0">
              <a:ea typeface="ＭＳ Ｐゴシック"/>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endParaRPr lang="en-US" dirty="0">
              <a:ea typeface="ＭＳ Ｐゴシック"/>
            </a:endParaRPr>
          </a:p>
        </p:txBody>
      </p:sp>
      <p:sp>
        <p:nvSpPr>
          <p:cNvPr id="6" name="Slide Number Placeholder 5"/>
          <p:cNvSpPr>
            <a:spLocks noGrp="1"/>
          </p:cNvSpPr>
          <p:nvPr>
            <p:ph type="sldNum" sz="quarter" idx="12"/>
          </p:nvPr>
        </p:nvSpPr>
        <p:spPr/>
        <p:txBody>
          <a:bodyPr/>
          <a:lstStyle>
            <a:lvl1pPr eaLnBrk="1" hangingPunct="1">
              <a:defRPr>
                <a:solidFill>
                  <a:srgbClr val="FFFFFF"/>
                </a:solidFill>
                <a:cs typeface="Arial" pitchFamily="34" charset="0"/>
              </a:defRPr>
            </a:lvl1pPr>
          </a:lstStyle>
          <a:p>
            <a:pPr>
              <a:defRPr/>
            </a:pPr>
            <a:fld id="{D19DDA94-96AD-4800-80E5-6F039FEC4198}"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1068956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fld id="{4446EA77-0954-4B8D-907B-B58009C9637B}" type="datetimeFigureOut">
              <a:rPr lang="en-US">
                <a:ea typeface="ＭＳ Ｐゴシック"/>
              </a:rPr>
              <a:pPr fontAlgn="base">
                <a:spcBef>
                  <a:spcPct val="0"/>
                </a:spcBef>
                <a:spcAft>
                  <a:spcPct val="0"/>
                </a:spcAft>
                <a:defRPr/>
              </a:pPr>
              <a:t>2/2/2013</a:t>
            </a:fld>
            <a:endParaRPr lang="en-US" dirty="0">
              <a:ea typeface="ＭＳ Ｐゴシック"/>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endParaRPr lang="en-US" dirty="0">
              <a:ea typeface="ＭＳ Ｐゴシック"/>
            </a:endParaRPr>
          </a:p>
        </p:txBody>
      </p:sp>
      <p:sp>
        <p:nvSpPr>
          <p:cNvPr id="6" name="Slide Number Placeholder 5"/>
          <p:cNvSpPr>
            <a:spLocks noGrp="1"/>
          </p:cNvSpPr>
          <p:nvPr>
            <p:ph type="sldNum" sz="quarter" idx="12"/>
          </p:nvPr>
        </p:nvSpPr>
        <p:spPr/>
        <p:txBody>
          <a:bodyPr/>
          <a:lstStyle>
            <a:lvl1pPr eaLnBrk="1" hangingPunct="1">
              <a:defRPr>
                <a:solidFill>
                  <a:srgbClr val="FFFFFF"/>
                </a:solidFill>
                <a:cs typeface="Arial" pitchFamily="34" charset="0"/>
              </a:defRPr>
            </a:lvl1pPr>
          </a:lstStyle>
          <a:p>
            <a:pPr>
              <a:defRPr/>
            </a:pPr>
            <a:fld id="{116D6A8B-4FB4-47DF-8BD0-D0C375F3D8B8}"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3560179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fld id="{64C5BB71-5CA1-43FA-B8B0-0ABDAFC8159E}" type="datetimeFigureOut">
              <a:rPr lang="en-US">
                <a:ea typeface="ＭＳ Ｐゴシック"/>
              </a:rPr>
              <a:pPr fontAlgn="base">
                <a:spcBef>
                  <a:spcPct val="0"/>
                </a:spcBef>
                <a:spcAft>
                  <a:spcPct val="0"/>
                </a:spcAft>
                <a:defRPr/>
              </a:pPr>
              <a:t>2/2/2013</a:t>
            </a:fld>
            <a:endParaRPr lang="en-US" dirty="0">
              <a:ea typeface="ＭＳ Ｐゴシック"/>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endParaRPr lang="en-US" dirty="0">
              <a:ea typeface="ＭＳ Ｐゴシック"/>
            </a:endParaRPr>
          </a:p>
        </p:txBody>
      </p:sp>
      <p:sp>
        <p:nvSpPr>
          <p:cNvPr id="6" name="Slide Number Placeholder 5"/>
          <p:cNvSpPr>
            <a:spLocks noGrp="1"/>
          </p:cNvSpPr>
          <p:nvPr>
            <p:ph type="sldNum" sz="quarter" idx="12"/>
          </p:nvPr>
        </p:nvSpPr>
        <p:spPr/>
        <p:txBody>
          <a:bodyPr/>
          <a:lstStyle>
            <a:lvl1pPr eaLnBrk="1" hangingPunct="1">
              <a:defRPr>
                <a:solidFill>
                  <a:srgbClr val="FFFFFF"/>
                </a:solidFill>
                <a:cs typeface="Arial" pitchFamily="34" charset="0"/>
              </a:defRPr>
            </a:lvl1pPr>
          </a:lstStyle>
          <a:p>
            <a:pPr>
              <a:defRPr/>
            </a:pPr>
            <a:fld id="{09B2F984-C3FE-4E0B-8DE2-EC868CDAB5D5}"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1124979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5715000"/>
            <a:ext cx="9144000" cy="1143000"/>
          </a:xfrm>
          <a:prstGeom prst="rect">
            <a:avLst/>
          </a:prstGeom>
          <a:gradFill>
            <a:gsLst>
              <a:gs pos="100000">
                <a:schemeClr val="bg1"/>
              </a:gs>
              <a:gs pos="0">
                <a:schemeClr val="accent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Verdana"/>
              <a:ea typeface="ＭＳ Ｐゴシック"/>
            </a:endParaRPr>
          </a:p>
        </p:txBody>
      </p:sp>
      <p:sp>
        <p:nvSpPr>
          <p:cNvPr id="16" name="box" hidden="1"/>
          <p:cNvSpPr/>
          <p:nvPr userDrawn="1"/>
        </p:nvSpPr>
        <p:spPr>
          <a:xfrm rot="10800000">
            <a:off x="9647" y="5240334"/>
            <a:ext cx="9144000" cy="1693865"/>
          </a:xfrm>
          <a:prstGeom prst="rect">
            <a:avLst/>
          </a:prstGeom>
          <a:gradFill flip="none" rotWithShape="1">
            <a:gsLst>
              <a:gs pos="69000">
                <a:schemeClr val="tx1">
                  <a:lumMod val="85000"/>
                  <a:lumOff val="15000"/>
                </a:schemeClr>
              </a:gs>
              <a:gs pos="99000">
                <a:schemeClr val="tx1">
                  <a:lumMod val="95000"/>
                  <a:lumOff val="5000"/>
                </a:schemeClr>
              </a:gs>
            </a:gsLst>
            <a:lin ang="5400000" scaled="0"/>
            <a:tileRect/>
          </a:gra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a:endParaRPr lang="en-US">
              <a:solidFill>
                <a:srgbClr val="FFFFFF"/>
              </a:solidFill>
              <a:latin typeface="Verdana"/>
              <a:ea typeface="ＭＳ Ｐゴシック"/>
            </a:endParaRPr>
          </a:p>
        </p:txBody>
      </p:sp>
      <p:sp>
        <p:nvSpPr>
          <p:cNvPr id="2" name="Title 1"/>
          <p:cNvSpPr>
            <a:spLocks noGrp="1"/>
          </p:cNvSpPr>
          <p:nvPr>
            <p:ph type="ctrTitle"/>
          </p:nvPr>
        </p:nvSpPr>
        <p:spPr>
          <a:xfrm>
            <a:off x="762000" y="5715000"/>
            <a:ext cx="7772400" cy="586135"/>
          </a:xfrm>
        </p:spPr>
        <p:txBody>
          <a:bodyPr anchor="b">
            <a:normAutofit/>
          </a:bodyPr>
          <a:lstStyle>
            <a:lvl1pPr algn="ctr">
              <a:defRPr sz="3200">
                <a:solidFill>
                  <a:schemeClr val="accent4">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6172200"/>
            <a:ext cx="6400800" cy="685800"/>
          </a:xfrm>
        </p:spPr>
        <p:txBody>
          <a:bodyPr>
            <a:normAutofit/>
          </a:bodyPr>
          <a:lstStyle>
            <a:lvl1pPr marL="0" indent="0" algn="ctr">
              <a:buNone/>
              <a:defRPr sz="24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411480"/>
          </a:xfrm>
          <a:prstGeom prst="rect">
            <a:avLst/>
          </a:prstGeom>
        </p:spPr>
      </p:pic>
      <p:sp>
        <p:nvSpPr>
          <p:cNvPr id="9" name="Rectangle 8"/>
          <p:cNvSpPr/>
          <p:nvPr userDrawn="1"/>
        </p:nvSpPr>
        <p:spPr>
          <a:xfrm>
            <a:off x="0" y="0"/>
            <a:ext cx="9144000" cy="429768"/>
          </a:xfrm>
          <a:prstGeom prst="rect">
            <a:avLst/>
          </a:prstGeom>
          <a:gradFill>
            <a:gsLst>
              <a:gs pos="0">
                <a:schemeClr val="bg1"/>
              </a:gs>
              <a:gs pos="100000">
                <a:schemeClr val="accent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Verdana"/>
              <a:ea typeface="ＭＳ Ｐゴシック"/>
            </a:endParaRPr>
          </a:p>
        </p:txBody>
      </p:sp>
      <p:sp>
        <p:nvSpPr>
          <p:cNvPr id="13" name="Rectangle 12"/>
          <p:cNvSpPr/>
          <p:nvPr userDrawn="1"/>
        </p:nvSpPr>
        <p:spPr>
          <a:xfrm>
            <a:off x="0" y="443138"/>
            <a:ext cx="9144000" cy="5486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Verdana"/>
              <a:ea typeface="ＭＳ Ｐゴシック"/>
            </a:endParaRPr>
          </a:p>
        </p:txBody>
      </p:sp>
      <p:sp>
        <p:nvSpPr>
          <p:cNvPr id="19" name="Rectangle 18"/>
          <p:cNvSpPr/>
          <p:nvPr userDrawn="1"/>
        </p:nvSpPr>
        <p:spPr>
          <a:xfrm>
            <a:off x="381" y="5638887"/>
            <a:ext cx="9144000" cy="5486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Verdana"/>
              <a:ea typeface="ＭＳ Ｐゴシック"/>
            </a:endParaRPr>
          </a:p>
        </p:txBody>
      </p:sp>
      <p:pic>
        <p:nvPicPr>
          <p:cNvPr id="4" name="crossroads_decision_inser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95300"/>
            <a:ext cx="9144000" cy="5143500"/>
          </a:xfrm>
          <a:prstGeom prst="rect">
            <a:avLst/>
          </a:prstGeom>
        </p:spPr>
      </p:pic>
    </p:spTree>
    <p:extLst>
      <p:ext uri="{BB962C8B-B14F-4D97-AF65-F5344CB8AC3E}">
        <p14:creationId xmlns:p14="http://schemas.microsoft.com/office/powerpoint/2010/main" val="267447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tint val="75000"/>
                  </a:srgbClr>
                </a:solidFill>
                <a:latin typeface="Arial" pitchFamily="34" charset="0"/>
                <a:ea typeface="+mn-ea"/>
                <a:cs typeface="Arial" pitchFamily="34" charset="0"/>
              </a:defRPr>
            </a:lvl1pPr>
          </a:lstStyle>
          <a:p>
            <a:pPr fontAlgn="base">
              <a:spcBef>
                <a:spcPct val="0"/>
              </a:spcBef>
              <a:spcAft>
                <a:spcPct val="0"/>
              </a:spcAft>
              <a:defRPr/>
            </a:pPr>
            <a:fld id="{EAA6B9E3-DAE6-4C6E-AD64-3ACBAC2E0F4D}" type="datetimeFigureOut">
              <a:rPr lang="en-US">
                <a:ea typeface="ＭＳ Ｐゴシック"/>
              </a:rPr>
              <a:pPr fontAlgn="base">
                <a:spcBef>
                  <a:spcPct val="0"/>
                </a:spcBef>
                <a:spcAft>
                  <a:spcPct val="0"/>
                </a:spcAft>
                <a:defRPr/>
              </a:pPr>
              <a:t>2/2/2013</a:t>
            </a:fld>
            <a:endParaRPr lang="en-US" dirty="0">
              <a:ea typeface="ＭＳ Ｐゴシック"/>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tint val="75000"/>
                  </a:srgbClr>
                </a:solidFill>
                <a:latin typeface="Arial" pitchFamily="34" charset="0"/>
                <a:ea typeface="+mn-ea"/>
                <a:cs typeface="Arial" pitchFamily="34" charset="0"/>
              </a:defRPr>
            </a:lvl1pPr>
          </a:lstStyle>
          <a:p>
            <a:pPr fontAlgn="base">
              <a:spcBef>
                <a:spcPct val="0"/>
              </a:spcBef>
              <a:spcAft>
                <a:spcPct val="0"/>
              </a:spcAft>
              <a:defRPr/>
            </a:pPr>
            <a:endParaRPr lang="en-US" dirty="0">
              <a:ea typeface="ＭＳ Ｐゴシック"/>
            </a:endParaRPr>
          </a:p>
        </p:txBody>
      </p:sp>
      <p:sp>
        <p:nvSpPr>
          <p:cNvPr id="6" name="Slide Number Placeholder 5"/>
          <p:cNvSpPr>
            <a:spLocks noGrp="1"/>
          </p:cNvSpPr>
          <p:nvPr>
            <p:ph type="sldNum" sz="quarter" idx="12"/>
          </p:nvPr>
        </p:nvSpPr>
        <p:spPr/>
        <p:txBody>
          <a:bodyPr/>
          <a:lstStyle>
            <a:lvl1pPr eaLnBrk="1" hangingPunct="1">
              <a:defRPr>
                <a:solidFill>
                  <a:srgbClr val="FFFFFF">
                    <a:tint val="75000"/>
                  </a:srgbClr>
                </a:solidFill>
                <a:cs typeface="Arial" pitchFamily="34" charset="0"/>
              </a:defRPr>
            </a:lvl1pPr>
          </a:lstStyle>
          <a:p>
            <a:pPr>
              <a:defRPr/>
            </a:pPr>
            <a:fld id="{98B63D97-216E-4F3C-B2EE-9CA285AFD74A}"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3101263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fld id="{259719F0-7772-496F-A14A-C8FFB95FE34D}" type="datetimeFigureOut">
              <a:rPr lang="en-US">
                <a:ea typeface="ＭＳ Ｐゴシック"/>
              </a:rPr>
              <a:pPr fontAlgn="base">
                <a:spcBef>
                  <a:spcPct val="0"/>
                </a:spcBef>
                <a:spcAft>
                  <a:spcPct val="0"/>
                </a:spcAft>
                <a:defRPr/>
              </a:pPr>
              <a:t>2/2/2013</a:t>
            </a:fld>
            <a:endParaRPr lang="en-US" dirty="0">
              <a:ea typeface="ＭＳ Ｐゴシック"/>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endParaRPr lang="en-US" dirty="0">
              <a:ea typeface="ＭＳ Ｐゴシック"/>
            </a:endParaRPr>
          </a:p>
        </p:txBody>
      </p:sp>
      <p:sp>
        <p:nvSpPr>
          <p:cNvPr id="6" name="Slide Number Placeholder 5"/>
          <p:cNvSpPr>
            <a:spLocks noGrp="1"/>
          </p:cNvSpPr>
          <p:nvPr>
            <p:ph type="sldNum" sz="quarter" idx="12"/>
          </p:nvPr>
        </p:nvSpPr>
        <p:spPr/>
        <p:txBody>
          <a:bodyPr/>
          <a:lstStyle>
            <a:lvl1pPr eaLnBrk="1" hangingPunct="1">
              <a:defRPr>
                <a:solidFill>
                  <a:srgbClr val="FFFFFF"/>
                </a:solidFill>
                <a:cs typeface="Arial" pitchFamily="34" charset="0"/>
              </a:defRPr>
            </a:lvl1pPr>
          </a:lstStyle>
          <a:p>
            <a:pPr>
              <a:defRPr/>
            </a:pPr>
            <a:fld id="{C554B5FD-C674-49A1-B3DE-018EDFACF1A9}"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2169202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fld id="{A03654B7-F78E-4769-98B4-3C0D7B5C8CAE}" type="datetimeFigureOut">
              <a:rPr lang="en-US">
                <a:ea typeface="ＭＳ Ｐゴシック"/>
              </a:rPr>
              <a:pPr fontAlgn="base">
                <a:spcBef>
                  <a:spcPct val="0"/>
                </a:spcBef>
                <a:spcAft>
                  <a:spcPct val="0"/>
                </a:spcAft>
                <a:defRPr/>
              </a:pPr>
              <a:t>2/2/2013</a:t>
            </a:fld>
            <a:endParaRPr lang="en-US" dirty="0">
              <a:ea typeface="ＭＳ Ｐゴシック"/>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endParaRPr lang="en-US" dirty="0">
              <a:ea typeface="ＭＳ Ｐゴシック"/>
            </a:endParaRPr>
          </a:p>
        </p:txBody>
      </p:sp>
      <p:sp>
        <p:nvSpPr>
          <p:cNvPr id="6" name="Slide Number Placeholder 5"/>
          <p:cNvSpPr>
            <a:spLocks noGrp="1"/>
          </p:cNvSpPr>
          <p:nvPr>
            <p:ph type="sldNum" sz="quarter" idx="12"/>
          </p:nvPr>
        </p:nvSpPr>
        <p:spPr/>
        <p:txBody>
          <a:bodyPr/>
          <a:lstStyle>
            <a:lvl1pPr eaLnBrk="1" hangingPunct="1">
              <a:defRPr>
                <a:solidFill>
                  <a:srgbClr val="FFFFFF"/>
                </a:solidFill>
                <a:cs typeface="Arial" pitchFamily="34" charset="0"/>
              </a:defRPr>
            </a:lvl1pPr>
          </a:lstStyle>
          <a:p>
            <a:pPr>
              <a:defRPr/>
            </a:pPr>
            <a:fld id="{7842C04A-A2AD-48AB-B693-1A8A0923869F}"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3616700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fld id="{93C3D80D-75C9-46C5-A589-8C9D3BCEB8E9}" type="datetimeFigureOut">
              <a:rPr lang="en-US">
                <a:ea typeface="ＭＳ Ｐゴシック"/>
              </a:rPr>
              <a:pPr fontAlgn="base">
                <a:spcBef>
                  <a:spcPct val="0"/>
                </a:spcBef>
                <a:spcAft>
                  <a:spcPct val="0"/>
                </a:spcAft>
                <a:defRPr/>
              </a:pPr>
              <a:t>2/2/2013</a:t>
            </a:fld>
            <a:endParaRPr lang="en-US" dirty="0">
              <a:ea typeface="ＭＳ Ｐゴシック"/>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endParaRPr lang="en-US" dirty="0">
              <a:ea typeface="ＭＳ Ｐゴシック"/>
            </a:endParaRPr>
          </a:p>
        </p:txBody>
      </p:sp>
      <p:sp>
        <p:nvSpPr>
          <p:cNvPr id="6" name="Slide Number Placeholder 5"/>
          <p:cNvSpPr>
            <a:spLocks noGrp="1"/>
          </p:cNvSpPr>
          <p:nvPr>
            <p:ph type="sldNum" sz="quarter" idx="12"/>
          </p:nvPr>
        </p:nvSpPr>
        <p:spPr/>
        <p:txBody>
          <a:bodyPr/>
          <a:lstStyle>
            <a:lvl1pPr eaLnBrk="1" hangingPunct="1">
              <a:defRPr>
                <a:solidFill>
                  <a:srgbClr val="FFFFFF"/>
                </a:solidFill>
                <a:cs typeface="Arial" pitchFamily="34" charset="0"/>
              </a:defRPr>
            </a:lvl1pPr>
          </a:lstStyle>
          <a:p>
            <a:pPr>
              <a:defRPr/>
            </a:pPr>
            <a:fld id="{580E31AA-FD9D-45D7-9364-144F2EC636BC}"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743318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fld id="{AC9D0956-FAA8-4F7D-BADF-03C455354B0D}" type="datetimeFigureOut">
              <a:rPr lang="en-US">
                <a:ea typeface="ＭＳ Ｐゴシック"/>
              </a:rPr>
              <a:pPr fontAlgn="base">
                <a:spcBef>
                  <a:spcPct val="0"/>
                </a:spcBef>
                <a:spcAft>
                  <a:spcPct val="0"/>
                </a:spcAft>
                <a:defRPr/>
              </a:pPr>
              <a:t>2/2/2013</a:t>
            </a:fld>
            <a:endParaRPr lang="en-US" dirty="0">
              <a:ea typeface="ＭＳ Ｐゴシック"/>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endParaRPr lang="en-US" dirty="0">
              <a:ea typeface="ＭＳ Ｐゴシック"/>
            </a:endParaRPr>
          </a:p>
        </p:txBody>
      </p:sp>
      <p:sp>
        <p:nvSpPr>
          <p:cNvPr id="6" name="Slide Number Placeholder 5"/>
          <p:cNvSpPr>
            <a:spLocks noGrp="1"/>
          </p:cNvSpPr>
          <p:nvPr>
            <p:ph type="sldNum" sz="quarter" idx="12"/>
          </p:nvPr>
        </p:nvSpPr>
        <p:spPr/>
        <p:txBody>
          <a:bodyPr/>
          <a:lstStyle>
            <a:lvl1pPr eaLnBrk="1" hangingPunct="1">
              <a:defRPr>
                <a:solidFill>
                  <a:srgbClr val="FFFFFF"/>
                </a:solidFill>
                <a:cs typeface="Arial" pitchFamily="34" charset="0"/>
              </a:defRPr>
            </a:lvl1pPr>
          </a:lstStyle>
          <a:p>
            <a:pPr>
              <a:defRPr/>
            </a:pPr>
            <a:fld id="{EE6E1E0A-7FCB-40C1-9CDD-6E4E0AB01176}"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884527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fld id="{7AE1C5EB-5925-4D5B-9414-CC2913EE3BBB}" type="datetimeFigureOut">
              <a:rPr lang="en-US">
                <a:ea typeface="ＭＳ Ｐゴシック"/>
              </a:rPr>
              <a:pPr fontAlgn="base">
                <a:spcBef>
                  <a:spcPct val="0"/>
                </a:spcBef>
                <a:spcAft>
                  <a:spcPct val="0"/>
                </a:spcAft>
                <a:defRPr/>
              </a:pPr>
              <a:t>2/2/2013</a:t>
            </a:fld>
            <a:endParaRPr lang="en-US" dirty="0">
              <a:ea typeface="ＭＳ Ｐゴシック"/>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endParaRPr lang="en-US" dirty="0">
              <a:ea typeface="ＭＳ Ｐゴシック"/>
            </a:endParaRPr>
          </a:p>
        </p:txBody>
      </p:sp>
      <p:sp>
        <p:nvSpPr>
          <p:cNvPr id="6" name="Slide Number Placeholder 5"/>
          <p:cNvSpPr>
            <a:spLocks noGrp="1"/>
          </p:cNvSpPr>
          <p:nvPr>
            <p:ph type="sldNum" sz="quarter" idx="12"/>
          </p:nvPr>
        </p:nvSpPr>
        <p:spPr/>
        <p:txBody>
          <a:bodyPr/>
          <a:lstStyle>
            <a:lvl1pPr eaLnBrk="1" hangingPunct="1">
              <a:defRPr>
                <a:solidFill>
                  <a:srgbClr val="FFFFFF"/>
                </a:solidFill>
                <a:cs typeface="Arial" pitchFamily="34" charset="0"/>
              </a:defRPr>
            </a:lvl1pPr>
          </a:lstStyle>
          <a:p>
            <a:pPr>
              <a:defRPr/>
            </a:pPr>
            <a:fld id="{0F6AA89C-BD65-4902-8631-979EA4F2CB26}"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447141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fld id="{FA0DE704-1FDC-4877-A731-B77E76550A7D}" type="datetimeFigureOut">
              <a:rPr lang="en-US">
                <a:ea typeface="ＭＳ Ｐゴシック"/>
              </a:rPr>
              <a:pPr fontAlgn="base">
                <a:spcBef>
                  <a:spcPct val="0"/>
                </a:spcBef>
                <a:spcAft>
                  <a:spcPct val="0"/>
                </a:spcAft>
                <a:defRPr/>
              </a:pPr>
              <a:t>2/2/2013</a:t>
            </a:fld>
            <a:endParaRPr lang="en-US" dirty="0">
              <a:ea typeface="ＭＳ Ｐゴシック"/>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endParaRPr lang="en-US" dirty="0">
              <a:ea typeface="ＭＳ Ｐゴシック"/>
            </a:endParaRPr>
          </a:p>
        </p:txBody>
      </p:sp>
      <p:sp>
        <p:nvSpPr>
          <p:cNvPr id="6" name="Slide Number Placeholder 5"/>
          <p:cNvSpPr>
            <a:spLocks noGrp="1"/>
          </p:cNvSpPr>
          <p:nvPr>
            <p:ph type="sldNum" sz="quarter" idx="12"/>
          </p:nvPr>
        </p:nvSpPr>
        <p:spPr/>
        <p:txBody>
          <a:bodyPr/>
          <a:lstStyle>
            <a:lvl1pPr eaLnBrk="1" hangingPunct="1">
              <a:defRPr>
                <a:solidFill>
                  <a:srgbClr val="FFFFFF"/>
                </a:solidFill>
                <a:cs typeface="Arial" pitchFamily="34" charset="0"/>
              </a:defRPr>
            </a:lvl1pPr>
          </a:lstStyle>
          <a:p>
            <a:pPr>
              <a:defRPr/>
            </a:pPr>
            <a:fld id="{9C32559D-455F-40E2-A187-C9C9D7760A16}"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336031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fld id="{AA86C0C8-5893-473D-8344-F445FCE0D8E0}" type="datetimeFigureOut">
              <a:rPr lang="en-US">
                <a:ea typeface="ＭＳ Ｐゴシック"/>
              </a:rPr>
              <a:pPr fontAlgn="base">
                <a:spcBef>
                  <a:spcPct val="0"/>
                </a:spcBef>
                <a:spcAft>
                  <a:spcPct val="0"/>
                </a:spcAft>
                <a:defRPr/>
              </a:pPr>
              <a:t>2/2/2013</a:t>
            </a:fld>
            <a:endParaRPr lang="en-US" dirty="0">
              <a:ea typeface="ＭＳ Ｐゴシック"/>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endParaRPr lang="en-US" dirty="0">
              <a:ea typeface="ＭＳ Ｐゴシック"/>
            </a:endParaRPr>
          </a:p>
        </p:txBody>
      </p:sp>
      <p:sp>
        <p:nvSpPr>
          <p:cNvPr id="6" name="Slide Number Placeholder 5"/>
          <p:cNvSpPr>
            <a:spLocks noGrp="1"/>
          </p:cNvSpPr>
          <p:nvPr>
            <p:ph type="sldNum" sz="quarter" idx="12"/>
          </p:nvPr>
        </p:nvSpPr>
        <p:spPr/>
        <p:txBody>
          <a:bodyPr/>
          <a:lstStyle>
            <a:lvl1pPr eaLnBrk="1" hangingPunct="1">
              <a:defRPr>
                <a:solidFill>
                  <a:srgbClr val="FFFFFF"/>
                </a:solidFill>
                <a:cs typeface="Arial" pitchFamily="34" charset="0"/>
              </a:defRPr>
            </a:lvl1pPr>
          </a:lstStyle>
          <a:p>
            <a:pPr>
              <a:defRPr/>
            </a:pPr>
            <a:fld id="{9860759A-345D-4EA7-8865-588B857F4E3D}"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1560018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fld id="{E5BD4CA5-55EC-49A6-A779-18F6435F079D}" type="datetimeFigureOut">
              <a:rPr lang="en-US">
                <a:ea typeface="ＭＳ Ｐゴシック"/>
              </a:rPr>
              <a:pPr fontAlgn="base">
                <a:spcBef>
                  <a:spcPct val="0"/>
                </a:spcBef>
                <a:spcAft>
                  <a:spcPct val="0"/>
                </a:spcAft>
                <a:defRPr/>
              </a:pPr>
              <a:t>2/2/2013</a:t>
            </a:fld>
            <a:endParaRPr lang="en-US" dirty="0">
              <a:ea typeface="ＭＳ Ｐゴシック"/>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FFFFFF"/>
                </a:solidFill>
                <a:latin typeface="Arial" pitchFamily="34" charset="0"/>
                <a:ea typeface="+mn-ea"/>
                <a:cs typeface="Arial" pitchFamily="34" charset="0"/>
              </a:defRPr>
            </a:lvl1pPr>
          </a:lstStyle>
          <a:p>
            <a:pPr fontAlgn="base">
              <a:spcBef>
                <a:spcPct val="0"/>
              </a:spcBef>
              <a:spcAft>
                <a:spcPct val="0"/>
              </a:spcAft>
              <a:defRPr/>
            </a:pPr>
            <a:endParaRPr lang="en-US" dirty="0">
              <a:ea typeface="ＭＳ Ｐゴシック"/>
            </a:endParaRPr>
          </a:p>
        </p:txBody>
      </p:sp>
      <p:sp>
        <p:nvSpPr>
          <p:cNvPr id="6" name="Slide Number Placeholder 5"/>
          <p:cNvSpPr>
            <a:spLocks noGrp="1"/>
          </p:cNvSpPr>
          <p:nvPr>
            <p:ph type="sldNum" sz="quarter" idx="12"/>
          </p:nvPr>
        </p:nvSpPr>
        <p:spPr/>
        <p:txBody>
          <a:bodyPr/>
          <a:lstStyle>
            <a:lvl1pPr eaLnBrk="1" hangingPunct="1">
              <a:defRPr>
                <a:solidFill>
                  <a:srgbClr val="FFFFFF"/>
                </a:solidFill>
                <a:cs typeface="Arial" pitchFamily="34" charset="0"/>
              </a:defRPr>
            </a:lvl1pPr>
          </a:lstStyle>
          <a:p>
            <a:pPr>
              <a:defRPr/>
            </a:pPr>
            <a:fld id="{AD349A26-82D0-435A-BA0D-4C06F562D601}"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3174772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0CDC3AC-2128-4C8E-A668-CCD4B809B1DD}"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358773614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274638"/>
            <a:ext cx="82296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457200" y="6251575"/>
            <a:ext cx="2133600" cy="476250"/>
          </a:xfrm>
          <a:prstGeom prst="rect">
            <a:avLst/>
          </a:prstGeom>
        </p:spPr>
        <p:txBody>
          <a:bodyPr/>
          <a:lstStyle>
            <a:lvl1pPr>
              <a:defRPr/>
            </a:lvl1pPr>
          </a:lstStyle>
          <a:p>
            <a:endParaRPr lang="en-US" altLang="zh-TW" dirty="0">
              <a:solidFill>
                <a:srgbClr val="FFFFFF"/>
              </a:solidFill>
              <a:latin typeface="Verdana"/>
              <a:ea typeface="ＭＳ Ｐゴシック"/>
            </a:endParaRPr>
          </a:p>
        </p:txBody>
      </p:sp>
      <p:sp>
        <p:nvSpPr>
          <p:cNvPr id="8" name="投影片編號版面配置區 7"/>
          <p:cNvSpPr>
            <a:spLocks noGrp="1"/>
          </p:cNvSpPr>
          <p:nvPr>
            <p:ph type="sldNum" sz="quarter" idx="11"/>
          </p:nvPr>
        </p:nvSpPr>
        <p:spPr>
          <a:xfrm>
            <a:off x="6553200" y="6248400"/>
            <a:ext cx="2133600" cy="476250"/>
          </a:xfrm>
        </p:spPr>
        <p:txBody>
          <a:bodyPr/>
          <a:lstStyle>
            <a:lvl1pPr>
              <a:defRPr/>
            </a:lvl1pPr>
          </a:lstStyle>
          <a:p>
            <a:fld id="{C142ECA6-928B-458C-BF28-99B68ADE311D}" type="slidenum">
              <a:rPr lang="en-US" altLang="zh-TW">
                <a:latin typeface="Verdana"/>
              </a:rPr>
              <a:pPr/>
              <a:t>‹#›</a:t>
            </a:fld>
            <a:endParaRPr lang="en-US" altLang="zh-TW" dirty="0">
              <a:latin typeface="Verdana"/>
            </a:endParaRPr>
          </a:p>
        </p:txBody>
      </p:sp>
      <p:sp>
        <p:nvSpPr>
          <p:cNvPr id="9" name="頁尾版面配置區 8"/>
          <p:cNvSpPr>
            <a:spLocks noGrp="1"/>
          </p:cNvSpPr>
          <p:nvPr>
            <p:ph type="ftr" sz="quarter" idx="12"/>
          </p:nvPr>
        </p:nvSpPr>
        <p:spPr>
          <a:xfrm>
            <a:off x="3124200" y="6248400"/>
            <a:ext cx="2895600" cy="476250"/>
          </a:xfrm>
          <a:prstGeom prst="rect">
            <a:avLst/>
          </a:prstGeom>
        </p:spPr>
        <p:txBody>
          <a:bodyPr/>
          <a:lstStyle>
            <a:lvl1pPr>
              <a:defRPr/>
            </a:lvl1pPr>
          </a:lstStyle>
          <a:p>
            <a:endParaRPr lang="en-US" altLang="zh-TW" dirty="0">
              <a:solidFill>
                <a:srgbClr val="FFFFFF"/>
              </a:solidFill>
              <a:latin typeface="Verdana"/>
              <a:ea typeface="ＭＳ Ｐゴシック"/>
            </a:endParaRPr>
          </a:p>
        </p:txBody>
      </p:sp>
    </p:spTree>
    <p:extLst>
      <p:ext uri="{BB962C8B-B14F-4D97-AF65-F5344CB8AC3E}">
        <p14:creationId xmlns:p14="http://schemas.microsoft.com/office/powerpoint/2010/main" val="2282756064"/>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407"/>
            <a:ext cx="2133600" cy="366183"/>
          </a:xfrm>
          <a:prstGeom prst="rect">
            <a:avLst/>
          </a:prstGeom>
        </p:spPr>
        <p:txBody>
          <a:bodyPr/>
          <a:lstStyle>
            <a:lvl1pPr>
              <a:defRPr>
                <a:solidFill>
                  <a:srgbClr val="FFFFFF"/>
                </a:solidFill>
                <a:latin typeface="Arial" charset="0"/>
                <a:ea typeface="ＭＳ Ｐゴシック" pitchFamily="34" charset="-128"/>
                <a:cs typeface="+mn-cs"/>
              </a:defRPr>
            </a:lvl1pPr>
          </a:lstStyle>
          <a:p>
            <a:pPr fontAlgn="base">
              <a:spcBef>
                <a:spcPct val="0"/>
              </a:spcBef>
              <a:spcAft>
                <a:spcPct val="0"/>
              </a:spcAft>
              <a:defRPr/>
            </a:pPr>
            <a:fld id="{A34AD2D4-663C-4867-9B31-1A4A5D45CD55}" type="datetimeFigureOut">
              <a:rPr lang="en-US"/>
              <a:pPr fontAlgn="base">
                <a:spcBef>
                  <a:spcPct val="0"/>
                </a:spcBef>
                <a:spcAft>
                  <a:spcPct val="0"/>
                </a:spcAft>
                <a:defRPr/>
              </a:pPr>
              <a:t>2/2/2013</a:t>
            </a:fld>
            <a:endParaRPr lang="en-US" dirty="0"/>
          </a:p>
        </p:txBody>
      </p:sp>
      <p:sp>
        <p:nvSpPr>
          <p:cNvPr id="5" name="Footer Placeholder 4"/>
          <p:cNvSpPr>
            <a:spLocks noGrp="1"/>
          </p:cNvSpPr>
          <p:nvPr>
            <p:ph type="ftr" sz="quarter" idx="11"/>
          </p:nvPr>
        </p:nvSpPr>
        <p:spPr>
          <a:xfrm>
            <a:off x="3124200" y="6356407"/>
            <a:ext cx="2895600" cy="366183"/>
          </a:xfrm>
          <a:prstGeom prst="rect">
            <a:avLst/>
          </a:prstGeom>
        </p:spPr>
        <p:txBody>
          <a:bodyPr/>
          <a:lstStyle>
            <a:lvl1pPr>
              <a:defRPr>
                <a:solidFill>
                  <a:srgbClr val="FFFFFF"/>
                </a:solidFill>
                <a:latin typeface="Arial" charset="0"/>
                <a:ea typeface="ＭＳ Ｐゴシック" pitchFamily="34" charset="-128"/>
                <a:cs typeface="+mn-cs"/>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A08511-A35E-458D-AE86-0E157E9D2636}" type="slidenum">
              <a:rPr lang="en-US">
                <a:latin typeface="Verdana"/>
              </a:rPr>
              <a:pPr>
                <a:defRPr/>
              </a:pPr>
              <a:t>‹#›</a:t>
            </a:fld>
            <a:endParaRPr lang="en-US" dirty="0">
              <a:latin typeface="Verdana"/>
            </a:endParaRPr>
          </a:p>
        </p:txBody>
      </p:sp>
    </p:spTree>
    <p:extLst>
      <p:ext uri="{BB962C8B-B14F-4D97-AF65-F5344CB8AC3E}">
        <p14:creationId xmlns:p14="http://schemas.microsoft.com/office/powerpoint/2010/main" val="881698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407"/>
            <a:ext cx="2133600" cy="366183"/>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fontAlgn="base">
              <a:spcBef>
                <a:spcPct val="0"/>
              </a:spcBef>
              <a:spcAft>
                <a:spcPct val="0"/>
              </a:spcAft>
            </a:pPr>
            <a:fld id="{41E5F80F-0081-0340-9C0D-E6A3D864CE06}" type="datetime1">
              <a:rPr lang="en-US">
                <a:latin typeface="Arial" pitchFamily="34" charset="0"/>
                <a:ea typeface="ＭＳ Ｐゴシック"/>
                <a:cs typeface="Arial" pitchFamily="34" charset="0"/>
              </a:rPr>
              <a:pPr fontAlgn="base">
                <a:spcBef>
                  <a:spcPct val="0"/>
                </a:spcBef>
                <a:spcAft>
                  <a:spcPct val="0"/>
                </a:spcAft>
              </a:pPr>
              <a:t>2/2/2013</a:t>
            </a:fld>
            <a:endParaRPr lang="en-US" dirty="0">
              <a:latin typeface="Arial" pitchFamily="34" charset="0"/>
              <a:ea typeface="ＭＳ Ｐゴシック"/>
              <a:cs typeface="Arial" pitchFamily="34" charset="0"/>
            </a:endParaRPr>
          </a:p>
        </p:txBody>
      </p:sp>
      <p:sp>
        <p:nvSpPr>
          <p:cNvPr id="5" name="Footer Placeholder 4"/>
          <p:cNvSpPr>
            <a:spLocks noGrp="1"/>
          </p:cNvSpPr>
          <p:nvPr>
            <p:ph type="ftr" sz="quarter" idx="11"/>
          </p:nvPr>
        </p:nvSpPr>
        <p:spPr>
          <a:xfrm>
            <a:off x="3124200" y="6356407"/>
            <a:ext cx="2895600" cy="366183"/>
          </a:xfrm>
          <a:prstGeom prst="rect">
            <a:avLst/>
          </a:prstGeom>
        </p:spPr>
        <p:txBody>
          <a:bodyPr/>
          <a:lstStyle>
            <a:lvl1pPr>
              <a:defRPr>
                <a:solidFill>
                  <a:srgbClr val="FFFFFF"/>
                </a:solidFill>
                <a:latin typeface="Arial" pitchFamily="34" charset="0"/>
                <a:ea typeface="MS PGothic"/>
                <a:cs typeface="MS PGothic"/>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p:txBody>
          <a:bodyPr/>
          <a:lstStyle>
            <a:lvl1pPr>
              <a:defRPr/>
            </a:lvl1pPr>
          </a:lstStyle>
          <a:p>
            <a:fld id="{9723628D-74A6-D84E-B7DE-D585502D8B6F}" type="slidenum">
              <a:rPr lang="en-US">
                <a:latin typeface="Verdana"/>
              </a:rPr>
              <a:pPr/>
              <a:t>‹#›</a:t>
            </a:fld>
            <a:endParaRPr lang="en-US" dirty="0">
              <a:latin typeface="Verdana"/>
            </a:endParaRPr>
          </a:p>
        </p:txBody>
      </p:sp>
    </p:spTree>
    <p:extLst>
      <p:ext uri="{BB962C8B-B14F-4D97-AF65-F5344CB8AC3E}">
        <p14:creationId xmlns:p14="http://schemas.microsoft.com/office/powerpoint/2010/main" val="376299804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latin typeface="Calibri"/>
              </a:rPr>
              <a:pPr/>
              <a:t>2/2/2013</a:t>
            </a:fld>
            <a:endParaRPr lang="en-US" dirty="0">
              <a:solidFill>
                <a:srgbClr val="DDDEDD">
                  <a:tint val="7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latin typeface="Calibri"/>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latin typeface="Calibri"/>
              </a:rPr>
              <a:pPr/>
              <a:t>‹#›</a:t>
            </a:fld>
            <a:endParaRPr lang="en-US" dirty="0">
              <a:solidFill>
                <a:srgbClr val="DDDEDD">
                  <a:tint val="75000"/>
                </a:srgbClr>
              </a:solidFill>
              <a:latin typeface="Calibri"/>
            </a:endParaRPr>
          </a:p>
        </p:txBody>
      </p:sp>
    </p:spTree>
    <p:extLst>
      <p:ext uri="{BB962C8B-B14F-4D97-AF65-F5344CB8AC3E}">
        <p14:creationId xmlns:p14="http://schemas.microsoft.com/office/powerpoint/2010/main" val="19874915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latin typeface="Calibri"/>
              </a:rPr>
              <a:pPr/>
              <a:t>2/2/2013</a:t>
            </a:fld>
            <a:endParaRPr lang="en-US" dirty="0">
              <a:solidFill>
                <a:srgbClr val="DDDEDD">
                  <a:tint val="7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latin typeface="Calibri"/>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latin typeface="Calibri"/>
              </a:rPr>
              <a:pPr/>
              <a:t>‹#›</a:t>
            </a:fld>
            <a:endParaRPr lang="en-US" dirty="0">
              <a:solidFill>
                <a:srgbClr val="DDDEDD">
                  <a:tint val="75000"/>
                </a:srgbClr>
              </a:solidFill>
              <a:latin typeface="Calibri"/>
            </a:endParaRPr>
          </a:p>
        </p:txBody>
      </p:sp>
    </p:spTree>
    <p:extLst>
      <p:ext uri="{BB962C8B-B14F-4D97-AF65-F5344CB8AC3E}">
        <p14:creationId xmlns:p14="http://schemas.microsoft.com/office/powerpoint/2010/main" val="41279508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latin typeface="Calibri"/>
              </a:rPr>
              <a:pPr/>
              <a:t>2/2/2013</a:t>
            </a:fld>
            <a:endParaRPr lang="en-US" dirty="0">
              <a:solidFill>
                <a:srgbClr val="DDDEDD">
                  <a:tint val="7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latin typeface="Calibri"/>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latin typeface="Calibri"/>
              </a:rPr>
              <a:pPr/>
              <a:t>‹#›</a:t>
            </a:fld>
            <a:endParaRPr lang="en-US" dirty="0">
              <a:solidFill>
                <a:srgbClr val="DDDEDD">
                  <a:tint val="75000"/>
                </a:srgbClr>
              </a:solidFill>
              <a:latin typeface="Calibri"/>
            </a:endParaRPr>
          </a:p>
        </p:txBody>
      </p:sp>
    </p:spTree>
    <p:extLst>
      <p:ext uri="{BB962C8B-B14F-4D97-AF65-F5344CB8AC3E}">
        <p14:creationId xmlns:p14="http://schemas.microsoft.com/office/powerpoint/2010/main" val="340830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latin typeface="Calibri"/>
              </a:rPr>
              <a:pPr/>
              <a:t>2/2/2013</a:t>
            </a:fld>
            <a:endParaRPr lang="en-US" dirty="0">
              <a:solidFill>
                <a:srgbClr val="DDDEDD">
                  <a:tint val="75000"/>
                </a:srgbClr>
              </a:solidFill>
              <a:latin typeface="Calibri"/>
            </a:endParaRPr>
          </a:p>
        </p:txBody>
      </p:sp>
      <p:sp>
        <p:nvSpPr>
          <p:cNvPr id="6" name="Footer Placeholder 5"/>
          <p:cNvSpPr>
            <a:spLocks noGrp="1"/>
          </p:cNvSpPr>
          <p:nvPr>
            <p:ph type="ftr" sz="quarter" idx="11"/>
          </p:nvPr>
        </p:nvSpPr>
        <p:spPr/>
        <p:txBody>
          <a:bodyPr/>
          <a:lstStyle/>
          <a:p>
            <a:endParaRPr lang="en-US" dirty="0">
              <a:solidFill>
                <a:srgbClr val="DDDEDD">
                  <a:tint val="75000"/>
                </a:srgbClr>
              </a:solidFill>
              <a:latin typeface="Calibri"/>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latin typeface="Calibri"/>
              </a:rPr>
              <a:pPr/>
              <a:t>‹#›</a:t>
            </a:fld>
            <a:endParaRPr lang="en-US" dirty="0">
              <a:solidFill>
                <a:srgbClr val="DDDEDD">
                  <a:tint val="75000"/>
                </a:srgbClr>
              </a:solidFill>
              <a:latin typeface="Calibri"/>
            </a:endParaRPr>
          </a:p>
        </p:txBody>
      </p:sp>
    </p:spTree>
    <p:extLst>
      <p:ext uri="{BB962C8B-B14F-4D97-AF65-F5344CB8AC3E}">
        <p14:creationId xmlns:p14="http://schemas.microsoft.com/office/powerpoint/2010/main" val="25386245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166C97-7288-2343-82B1-34ED0E7E0891}" type="datetimeFigureOut">
              <a:rPr lang="en-US" smtClean="0">
                <a:solidFill>
                  <a:srgbClr val="DDDEDD">
                    <a:tint val="75000"/>
                  </a:srgbClr>
                </a:solidFill>
                <a:latin typeface="Calibri"/>
              </a:rPr>
              <a:pPr/>
              <a:t>2/2/2013</a:t>
            </a:fld>
            <a:endParaRPr lang="en-US" dirty="0">
              <a:solidFill>
                <a:srgbClr val="DDDEDD">
                  <a:tint val="75000"/>
                </a:srgbClr>
              </a:solidFill>
              <a:latin typeface="Calibri"/>
            </a:endParaRPr>
          </a:p>
        </p:txBody>
      </p:sp>
      <p:sp>
        <p:nvSpPr>
          <p:cNvPr id="8" name="Footer Placeholder 7"/>
          <p:cNvSpPr>
            <a:spLocks noGrp="1"/>
          </p:cNvSpPr>
          <p:nvPr>
            <p:ph type="ftr" sz="quarter" idx="11"/>
          </p:nvPr>
        </p:nvSpPr>
        <p:spPr/>
        <p:txBody>
          <a:bodyPr/>
          <a:lstStyle/>
          <a:p>
            <a:endParaRPr lang="en-US" dirty="0">
              <a:solidFill>
                <a:srgbClr val="DDDEDD">
                  <a:tint val="75000"/>
                </a:srgbClr>
              </a:solidFill>
              <a:latin typeface="Calibri"/>
            </a:endParaRPr>
          </a:p>
        </p:txBody>
      </p:sp>
      <p:sp>
        <p:nvSpPr>
          <p:cNvPr id="9" name="Slide Number Placeholder 8"/>
          <p:cNvSpPr>
            <a:spLocks noGrp="1"/>
          </p:cNvSpPr>
          <p:nvPr>
            <p:ph type="sldNum" sz="quarter" idx="12"/>
          </p:nvPr>
        </p:nvSpPr>
        <p:spPr/>
        <p:txBody>
          <a:bodyPr/>
          <a:lstStyle/>
          <a:p>
            <a:fld id="{D837332C-2CA8-034B-9E4A-FF02D791F70D}" type="slidenum">
              <a:rPr lang="en-US" smtClean="0">
                <a:solidFill>
                  <a:srgbClr val="DDDEDD">
                    <a:tint val="75000"/>
                  </a:srgbClr>
                </a:solidFill>
                <a:latin typeface="Calibri"/>
              </a:rPr>
              <a:pPr/>
              <a:t>‹#›</a:t>
            </a:fld>
            <a:endParaRPr lang="en-US" dirty="0">
              <a:solidFill>
                <a:srgbClr val="DDDEDD">
                  <a:tint val="75000"/>
                </a:srgbClr>
              </a:solidFill>
              <a:latin typeface="Calibri"/>
            </a:endParaRPr>
          </a:p>
        </p:txBody>
      </p:sp>
    </p:spTree>
    <p:extLst>
      <p:ext uri="{BB962C8B-B14F-4D97-AF65-F5344CB8AC3E}">
        <p14:creationId xmlns:p14="http://schemas.microsoft.com/office/powerpoint/2010/main" val="28676787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166C97-7288-2343-82B1-34ED0E7E0891}" type="datetimeFigureOut">
              <a:rPr lang="en-US" smtClean="0">
                <a:solidFill>
                  <a:srgbClr val="DDDEDD">
                    <a:tint val="75000"/>
                  </a:srgbClr>
                </a:solidFill>
                <a:latin typeface="Calibri"/>
              </a:rPr>
              <a:pPr/>
              <a:t>2/2/2013</a:t>
            </a:fld>
            <a:endParaRPr lang="en-US" dirty="0">
              <a:solidFill>
                <a:srgbClr val="DDDEDD">
                  <a:tint val="75000"/>
                </a:srgbClr>
              </a:solidFill>
              <a:latin typeface="Calibri"/>
            </a:endParaRPr>
          </a:p>
        </p:txBody>
      </p:sp>
      <p:sp>
        <p:nvSpPr>
          <p:cNvPr id="4" name="Footer Placeholder 3"/>
          <p:cNvSpPr>
            <a:spLocks noGrp="1"/>
          </p:cNvSpPr>
          <p:nvPr>
            <p:ph type="ftr" sz="quarter" idx="11"/>
          </p:nvPr>
        </p:nvSpPr>
        <p:spPr/>
        <p:txBody>
          <a:bodyPr/>
          <a:lstStyle/>
          <a:p>
            <a:endParaRPr lang="en-US" dirty="0">
              <a:solidFill>
                <a:srgbClr val="DDDEDD">
                  <a:tint val="75000"/>
                </a:srgbClr>
              </a:solidFill>
              <a:latin typeface="Calibri"/>
            </a:endParaRPr>
          </a:p>
        </p:txBody>
      </p:sp>
      <p:sp>
        <p:nvSpPr>
          <p:cNvPr id="5" name="Slide Number Placeholder 4"/>
          <p:cNvSpPr>
            <a:spLocks noGrp="1"/>
          </p:cNvSpPr>
          <p:nvPr>
            <p:ph type="sldNum" sz="quarter" idx="12"/>
          </p:nvPr>
        </p:nvSpPr>
        <p:spPr/>
        <p:txBody>
          <a:bodyPr/>
          <a:lstStyle/>
          <a:p>
            <a:fld id="{D837332C-2CA8-034B-9E4A-FF02D791F70D}" type="slidenum">
              <a:rPr lang="en-US" smtClean="0">
                <a:solidFill>
                  <a:srgbClr val="DDDEDD">
                    <a:tint val="75000"/>
                  </a:srgbClr>
                </a:solidFill>
                <a:latin typeface="Calibri"/>
              </a:rPr>
              <a:pPr/>
              <a:t>‹#›</a:t>
            </a:fld>
            <a:endParaRPr lang="en-US" dirty="0">
              <a:solidFill>
                <a:srgbClr val="DDDEDD">
                  <a:tint val="75000"/>
                </a:srgbClr>
              </a:solidFill>
              <a:latin typeface="Calibri"/>
            </a:endParaRPr>
          </a:p>
        </p:txBody>
      </p:sp>
    </p:spTree>
    <p:extLst>
      <p:ext uri="{BB962C8B-B14F-4D97-AF65-F5344CB8AC3E}">
        <p14:creationId xmlns:p14="http://schemas.microsoft.com/office/powerpoint/2010/main" val="15878578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66C97-7288-2343-82B1-34ED0E7E0891}" type="datetimeFigureOut">
              <a:rPr lang="en-US" smtClean="0">
                <a:solidFill>
                  <a:srgbClr val="DDDEDD">
                    <a:tint val="75000"/>
                  </a:srgbClr>
                </a:solidFill>
                <a:latin typeface="Calibri"/>
              </a:rPr>
              <a:pPr/>
              <a:t>2/2/2013</a:t>
            </a:fld>
            <a:endParaRPr lang="en-US" dirty="0">
              <a:solidFill>
                <a:srgbClr val="DDDEDD">
                  <a:tint val="75000"/>
                </a:srgbClr>
              </a:solidFill>
              <a:latin typeface="Calibri"/>
            </a:endParaRPr>
          </a:p>
        </p:txBody>
      </p:sp>
      <p:sp>
        <p:nvSpPr>
          <p:cNvPr id="3" name="Footer Placeholder 2"/>
          <p:cNvSpPr>
            <a:spLocks noGrp="1"/>
          </p:cNvSpPr>
          <p:nvPr>
            <p:ph type="ftr" sz="quarter" idx="11"/>
          </p:nvPr>
        </p:nvSpPr>
        <p:spPr/>
        <p:txBody>
          <a:bodyPr/>
          <a:lstStyle/>
          <a:p>
            <a:endParaRPr lang="en-US" dirty="0">
              <a:solidFill>
                <a:srgbClr val="DDDEDD">
                  <a:tint val="75000"/>
                </a:srgbClr>
              </a:solidFill>
              <a:latin typeface="Calibri"/>
            </a:endParaRPr>
          </a:p>
        </p:txBody>
      </p:sp>
      <p:sp>
        <p:nvSpPr>
          <p:cNvPr id="4" name="Slide Number Placeholder 3"/>
          <p:cNvSpPr>
            <a:spLocks noGrp="1"/>
          </p:cNvSpPr>
          <p:nvPr>
            <p:ph type="sldNum" sz="quarter" idx="12"/>
          </p:nvPr>
        </p:nvSpPr>
        <p:spPr/>
        <p:txBody>
          <a:bodyPr/>
          <a:lstStyle/>
          <a:p>
            <a:fld id="{D837332C-2CA8-034B-9E4A-FF02D791F70D}" type="slidenum">
              <a:rPr lang="en-US" smtClean="0">
                <a:solidFill>
                  <a:srgbClr val="DDDEDD">
                    <a:tint val="75000"/>
                  </a:srgbClr>
                </a:solidFill>
                <a:latin typeface="Calibri"/>
              </a:rPr>
              <a:pPr/>
              <a:t>‹#›</a:t>
            </a:fld>
            <a:endParaRPr lang="en-US" dirty="0">
              <a:solidFill>
                <a:srgbClr val="DDDEDD">
                  <a:tint val="75000"/>
                </a:srgbClr>
              </a:solidFill>
              <a:latin typeface="Calibri"/>
            </a:endParaRPr>
          </a:p>
        </p:txBody>
      </p:sp>
    </p:spTree>
    <p:extLst>
      <p:ext uri="{BB962C8B-B14F-4D97-AF65-F5344CB8AC3E}">
        <p14:creationId xmlns:p14="http://schemas.microsoft.com/office/powerpoint/2010/main" val="2046079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latin typeface="Calibri"/>
              </a:rPr>
              <a:pPr/>
              <a:t>2/2/2013</a:t>
            </a:fld>
            <a:endParaRPr lang="en-US" dirty="0">
              <a:solidFill>
                <a:srgbClr val="DDDEDD">
                  <a:tint val="75000"/>
                </a:srgbClr>
              </a:solidFill>
              <a:latin typeface="Calibri"/>
            </a:endParaRPr>
          </a:p>
        </p:txBody>
      </p:sp>
      <p:sp>
        <p:nvSpPr>
          <p:cNvPr id="6" name="Footer Placeholder 5"/>
          <p:cNvSpPr>
            <a:spLocks noGrp="1"/>
          </p:cNvSpPr>
          <p:nvPr>
            <p:ph type="ftr" sz="quarter" idx="11"/>
          </p:nvPr>
        </p:nvSpPr>
        <p:spPr/>
        <p:txBody>
          <a:bodyPr/>
          <a:lstStyle/>
          <a:p>
            <a:endParaRPr lang="en-US" dirty="0">
              <a:solidFill>
                <a:srgbClr val="DDDEDD">
                  <a:tint val="75000"/>
                </a:srgbClr>
              </a:solidFill>
              <a:latin typeface="Calibri"/>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latin typeface="Calibri"/>
              </a:rPr>
              <a:pPr/>
              <a:t>‹#›</a:t>
            </a:fld>
            <a:endParaRPr lang="en-US" dirty="0">
              <a:solidFill>
                <a:srgbClr val="DDDEDD">
                  <a:tint val="75000"/>
                </a:srgbClr>
              </a:solidFill>
              <a:latin typeface="Calibri"/>
            </a:endParaRPr>
          </a:p>
        </p:txBody>
      </p:sp>
    </p:spTree>
    <p:extLst>
      <p:ext uri="{BB962C8B-B14F-4D97-AF65-F5344CB8AC3E}">
        <p14:creationId xmlns:p14="http://schemas.microsoft.com/office/powerpoint/2010/main" val="1617182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3F2976F2-12B0-7846-8693-4E9431C6734F}" type="slidenum">
              <a:rPr lang="en-US">
                <a:ea typeface="ＭＳ Ｐゴシック"/>
              </a:rPr>
              <a:pPr/>
              <a:t>‹#›</a:t>
            </a:fld>
            <a:endParaRPr lang="en-US" dirty="0">
              <a:ea typeface="ＭＳ Ｐゴシック"/>
            </a:endParaRPr>
          </a:p>
        </p:txBody>
      </p:sp>
    </p:spTree>
    <p:extLst>
      <p:ext uri="{BB962C8B-B14F-4D97-AF65-F5344CB8AC3E}">
        <p14:creationId xmlns:p14="http://schemas.microsoft.com/office/powerpoint/2010/main" val="108243835"/>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latin typeface="Calibri"/>
              </a:rPr>
              <a:pPr/>
              <a:t>2/2/2013</a:t>
            </a:fld>
            <a:endParaRPr lang="en-US" dirty="0">
              <a:solidFill>
                <a:srgbClr val="DDDEDD">
                  <a:tint val="75000"/>
                </a:srgbClr>
              </a:solidFill>
              <a:latin typeface="Calibri"/>
            </a:endParaRPr>
          </a:p>
        </p:txBody>
      </p:sp>
      <p:sp>
        <p:nvSpPr>
          <p:cNvPr id="6" name="Footer Placeholder 5"/>
          <p:cNvSpPr>
            <a:spLocks noGrp="1"/>
          </p:cNvSpPr>
          <p:nvPr>
            <p:ph type="ftr" sz="quarter" idx="11"/>
          </p:nvPr>
        </p:nvSpPr>
        <p:spPr/>
        <p:txBody>
          <a:bodyPr/>
          <a:lstStyle/>
          <a:p>
            <a:endParaRPr lang="en-US" dirty="0">
              <a:solidFill>
                <a:srgbClr val="DDDEDD">
                  <a:tint val="75000"/>
                </a:srgbClr>
              </a:solidFill>
              <a:latin typeface="Calibri"/>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latin typeface="Calibri"/>
              </a:rPr>
              <a:pPr/>
              <a:t>‹#›</a:t>
            </a:fld>
            <a:endParaRPr lang="en-US" dirty="0">
              <a:solidFill>
                <a:srgbClr val="DDDEDD">
                  <a:tint val="75000"/>
                </a:srgbClr>
              </a:solidFill>
              <a:latin typeface="Calibri"/>
            </a:endParaRPr>
          </a:p>
        </p:txBody>
      </p:sp>
    </p:spTree>
    <p:extLst>
      <p:ext uri="{BB962C8B-B14F-4D97-AF65-F5344CB8AC3E}">
        <p14:creationId xmlns:p14="http://schemas.microsoft.com/office/powerpoint/2010/main" val="21682875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latin typeface="Calibri"/>
              </a:rPr>
              <a:pPr/>
              <a:t>2/2/2013</a:t>
            </a:fld>
            <a:endParaRPr lang="en-US" dirty="0">
              <a:solidFill>
                <a:srgbClr val="DDDEDD">
                  <a:tint val="7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latin typeface="Calibri"/>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latin typeface="Calibri"/>
              </a:rPr>
              <a:pPr/>
              <a:t>‹#›</a:t>
            </a:fld>
            <a:endParaRPr lang="en-US" dirty="0">
              <a:solidFill>
                <a:srgbClr val="DDDEDD">
                  <a:tint val="75000"/>
                </a:srgbClr>
              </a:solidFill>
              <a:latin typeface="Calibri"/>
            </a:endParaRPr>
          </a:p>
        </p:txBody>
      </p:sp>
    </p:spTree>
    <p:extLst>
      <p:ext uri="{BB962C8B-B14F-4D97-AF65-F5344CB8AC3E}">
        <p14:creationId xmlns:p14="http://schemas.microsoft.com/office/powerpoint/2010/main" val="4051738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latin typeface="Calibri"/>
              </a:rPr>
              <a:pPr/>
              <a:t>2/2/2013</a:t>
            </a:fld>
            <a:endParaRPr lang="en-US" dirty="0">
              <a:solidFill>
                <a:srgbClr val="DDDEDD">
                  <a:tint val="7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latin typeface="Calibri"/>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latin typeface="Calibri"/>
              </a:rPr>
              <a:pPr/>
              <a:t>‹#›</a:t>
            </a:fld>
            <a:endParaRPr lang="en-US" dirty="0">
              <a:solidFill>
                <a:srgbClr val="DDDEDD">
                  <a:tint val="75000"/>
                </a:srgbClr>
              </a:solidFill>
              <a:latin typeface="Calibri"/>
            </a:endParaRPr>
          </a:p>
        </p:txBody>
      </p:sp>
    </p:spTree>
    <p:extLst>
      <p:ext uri="{BB962C8B-B14F-4D97-AF65-F5344CB8AC3E}">
        <p14:creationId xmlns:p14="http://schemas.microsoft.com/office/powerpoint/2010/main" val="19002117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0E2307-1E40-4E12-8716-25BFDA8E7013}" type="datetime1">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7AF16DE-A0D5-4438-950F-5B1E159C2C2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180279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7D7A59-36E2-48B9-B146-C1E59501F63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491182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7AF16DE-A0D5-4438-950F-5B1E159C2C2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209372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87D7A59-36E2-48B9-B146-C1E59501F63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355309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18D072-EF12-4AA2-BD71-ABC68B06D0E2}" type="datetime1">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87D7A59-36E2-48B9-B146-C1E59501F63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673179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87D7A59-36E2-48B9-B146-C1E59501F63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515258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14818-984F-4759-BF72-A33BDC1963BD}" type="datetime1">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87D7A59-36E2-48B9-B146-C1E59501F63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70851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vl1pPr>
          </a:lstStyle>
          <a:p>
            <a:fld id="{12C11CCB-B5BC-2E44-A2D5-7DDEF80FA621}" type="slidenum">
              <a:rPr lang="en-US">
                <a:ea typeface="ＭＳ Ｐゴシック"/>
              </a:rPr>
              <a:pPr/>
              <a:t>‹#›</a:t>
            </a:fld>
            <a:endParaRPr lang="en-US" dirty="0">
              <a:ea typeface="ＭＳ Ｐゴシック"/>
            </a:endParaRPr>
          </a:p>
        </p:txBody>
      </p:sp>
    </p:spTree>
    <p:extLst>
      <p:ext uri="{BB962C8B-B14F-4D97-AF65-F5344CB8AC3E}">
        <p14:creationId xmlns:p14="http://schemas.microsoft.com/office/powerpoint/2010/main" val="4133883840"/>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A7E191-5F94-4FC1-B823-BD7CABF7FA06}" type="datetime1">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87D7A59-36E2-48B9-B146-C1E59501F63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372457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87D7A59-36E2-48B9-B146-C1E59501F63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067030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7D7A59-36E2-48B9-B146-C1E59501F63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619925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5C4C28-BD4B-4892-9A2D-6E19BD753A9A}" type="datetime1">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7D7A59-36E2-48B9-B146-C1E59501F63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524035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Rounded Rectangle 3"/>
          <p:cNvSpPr/>
          <p:nvPr userDrawn="1"/>
        </p:nvSpPr>
        <p:spPr>
          <a:xfrm>
            <a:off x="6705600" y="-381000"/>
            <a:ext cx="2133600" cy="76200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w="63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2" name="Title 1"/>
          <p:cNvSpPr>
            <a:spLocks noGrp="1"/>
          </p:cNvSpPr>
          <p:nvPr>
            <p:ph type="title"/>
          </p:nvPr>
        </p:nvSpPr>
        <p:spPr>
          <a:xfrm>
            <a:off x="722313" y="2571744"/>
            <a:ext cx="7772400" cy="1362075"/>
          </a:xfrm>
          <a:effectLst/>
        </p:spPr>
        <p:txBody>
          <a:bodyPr anchor="t"/>
          <a:lstStyle>
            <a:lvl1pPr algn="ctr">
              <a:defRPr sz="3600" b="1" cap="none" baseline="0">
                <a:effectLst>
                  <a:outerShdw blurRad="50800" dist="38100" dir="2700000" algn="tl" rotWithShape="0">
                    <a:prstClr val="black">
                      <a:alpha val="40000"/>
                    </a:prstClr>
                  </a:outerShdw>
                </a:effectLst>
              </a:defRPr>
            </a:lvl1pPr>
          </a:lstStyle>
          <a:p>
            <a:r>
              <a:rPr lang="en-US" dirty="0" smtClean="0"/>
              <a:t>Click to edit Master title style</a:t>
            </a:r>
            <a:endParaRPr lang="en-US" dirty="0"/>
          </a:p>
        </p:txBody>
      </p:sp>
      <p:sp>
        <p:nvSpPr>
          <p:cNvPr id="9" name="Text Placeholder 12"/>
          <p:cNvSpPr>
            <a:spLocks noGrp="1"/>
          </p:cNvSpPr>
          <p:nvPr>
            <p:ph type="body" sz="quarter" idx="10"/>
          </p:nvPr>
        </p:nvSpPr>
        <p:spPr>
          <a:xfrm>
            <a:off x="6715140" y="71416"/>
            <a:ext cx="2143140" cy="285750"/>
          </a:xfrm>
        </p:spPr>
        <p:txBody>
          <a:bodyPr/>
          <a:lstStyle>
            <a:lvl1pPr algn="ctr">
              <a:buNone/>
              <a:defRPr sz="1200">
                <a:latin typeface="+mj-lt"/>
              </a:defRPr>
            </a:lvl1pPr>
            <a:lvl2pPr algn="ctr">
              <a:defRPr sz="1200">
                <a:latin typeface="+mj-lt"/>
              </a:defRPr>
            </a:lvl2pPr>
            <a:lvl3pPr algn="ctr">
              <a:defRPr sz="1200">
                <a:latin typeface="+mj-lt"/>
              </a:defRPr>
            </a:lvl3pPr>
            <a:lvl4pPr algn="ctr">
              <a:defRPr sz="1200">
                <a:latin typeface="+mj-lt"/>
              </a:defRPr>
            </a:lvl4pPr>
            <a:lvl5pPr algn="ctr">
              <a:defRPr sz="1200">
                <a:latin typeface="+mj-lt"/>
              </a:defRPr>
            </a:lvl5pPr>
          </a:lstStyle>
          <a:p>
            <a:pPr lvl="0"/>
            <a:r>
              <a:rPr lang="en-US" smtClean="0"/>
              <a:t>Click to edit Master text styles</a:t>
            </a:r>
          </a:p>
        </p:txBody>
      </p:sp>
    </p:spTree>
    <p:extLst>
      <p:ext uri="{BB962C8B-B14F-4D97-AF65-F5344CB8AC3E}">
        <p14:creationId xmlns:p14="http://schemas.microsoft.com/office/powerpoint/2010/main" val="1078294030"/>
      </p:ext>
    </p:extLst>
  </p:cSld>
  <p:clrMapOvr>
    <a:masterClrMapping/>
  </p:clrMapOvr>
  <p:transition>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477"/>
            <a:ext cx="2133600" cy="366183"/>
          </a:xfrm>
          <a:prstGeom prst="rect">
            <a:avLst/>
          </a:prstGeom>
        </p:spPr>
        <p:txBody>
          <a:bodyPr/>
          <a:lstStyle>
            <a:lvl1pPr>
              <a:defRPr/>
            </a:lvl1pPr>
          </a:lstStyle>
          <a:p>
            <a:pPr fontAlgn="base">
              <a:spcBef>
                <a:spcPct val="0"/>
              </a:spcBef>
              <a:spcAft>
                <a:spcPct val="0"/>
              </a:spcAft>
              <a:defRPr/>
            </a:pPr>
            <a:fld id="{F5E69736-33EB-4DBA-993C-8178C83BC2CF}" type="datetimeFigureOut">
              <a:rPr lang="en-US">
                <a:solidFill>
                  <a:srgbClr val="FFFFFF"/>
                </a:solidFill>
                <a:latin typeface="Calibri"/>
              </a:rPr>
              <a:pPr fontAlgn="base">
                <a:spcBef>
                  <a:spcPct val="0"/>
                </a:spcBef>
                <a:spcAft>
                  <a:spcPct val="0"/>
                </a:spcAft>
                <a:defRPr/>
              </a:pPr>
              <a:t>2/2/2013</a:t>
            </a:fld>
            <a:endParaRPr lang="en-US" dirty="0">
              <a:solidFill>
                <a:srgbClr val="FFFFFF"/>
              </a:solidFill>
              <a:latin typeface="Calibri"/>
            </a:endParaRPr>
          </a:p>
        </p:txBody>
      </p:sp>
      <p:sp>
        <p:nvSpPr>
          <p:cNvPr id="5" name="Footer Placeholder 4"/>
          <p:cNvSpPr>
            <a:spLocks noGrp="1"/>
          </p:cNvSpPr>
          <p:nvPr>
            <p:ph type="ftr" sz="quarter" idx="11"/>
          </p:nvPr>
        </p:nvSpPr>
        <p:spPr>
          <a:xfrm>
            <a:off x="3124200" y="6356477"/>
            <a:ext cx="2895600" cy="366183"/>
          </a:xfrm>
          <a:prstGeom prst="rect">
            <a:avLst/>
          </a:prstGeom>
        </p:spPr>
        <p:txBody>
          <a:bodyPr/>
          <a:lstStyle>
            <a:lvl1pPr>
              <a:defRPr/>
            </a:lvl1pPr>
          </a:lstStyle>
          <a:p>
            <a:pPr fontAlgn="base">
              <a:spcBef>
                <a:spcPct val="0"/>
              </a:spcBef>
              <a:spcAft>
                <a:spcPct val="0"/>
              </a:spcAft>
              <a:defRPr/>
            </a:pPr>
            <a:endParaRPr lang="en-US" dirty="0">
              <a:solidFill>
                <a:srgbClr val="FFFFFF"/>
              </a:solidFill>
              <a:latin typeface="Calibri"/>
            </a:endParaRPr>
          </a:p>
        </p:txBody>
      </p:sp>
      <p:sp>
        <p:nvSpPr>
          <p:cNvPr id="6" name="Slide Number Placeholder 5"/>
          <p:cNvSpPr>
            <a:spLocks noGrp="1"/>
          </p:cNvSpPr>
          <p:nvPr>
            <p:ph type="sldNum" sz="quarter" idx="12"/>
          </p:nvPr>
        </p:nvSpPr>
        <p:spPr>
          <a:xfrm>
            <a:off x="6553200" y="6324600"/>
            <a:ext cx="1905000" cy="457200"/>
          </a:xfrm>
          <a:prstGeom prst="rect">
            <a:avLst/>
          </a:prstGeom>
        </p:spPr>
        <p:txBody>
          <a:bodyPr/>
          <a:lstStyle>
            <a:lvl1pPr>
              <a:defRPr/>
            </a:lvl1pPr>
          </a:lstStyle>
          <a:p>
            <a:pPr fontAlgn="base">
              <a:spcBef>
                <a:spcPct val="0"/>
              </a:spcBef>
              <a:spcAft>
                <a:spcPct val="0"/>
              </a:spcAft>
              <a:defRPr/>
            </a:pPr>
            <a:fld id="{50E0C243-1B9B-4D01-A511-70DDBCF91B9C}" type="slidenum">
              <a:rPr lang="en-US">
                <a:solidFill>
                  <a:srgbClr val="4D4D4D"/>
                </a:solidFill>
                <a:latin typeface="Calibri"/>
              </a:rPr>
              <a:pPr fontAlgn="base">
                <a:spcBef>
                  <a:spcPct val="0"/>
                </a:spcBef>
                <a:spcAft>
                  <a:spcPct val="0"/>
                </a:spcAft>
                <a:defRPr/>
              </a:pPr>
              <a:t>‹#›</a:t>
            </a:fld>
            <a:endParaRPr lang="en-US" dirty="0">
              <a:solidFill>
                <a:srgbClr val="4D4D4D"/>
              </a:solidFill>
              <a:latin typeface="Calibri"/>
            </a:endParaRPr>
          </a:p>
        </p:txBody>
      </p:sp>
    </p:spTree>
    <p:extLst>
      <p:ext uri="{BB962C8B-B14F-4D97-AF65-F5344CB8AC3E}">
        <p14:creationId xmlns:p14="http://schemas.microsoft.com/office/powerpoint/2010/main" val="157320278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6713"/>
          </a:xfrm>
          <a:prstGeom prst="rect">
            <a:avLst/>
          </a:prstGeom>
        </p:spPr>
        <p:txBody>
          <a:bodyPr/>
          <a:lstStyle>
            <a:lvl1pPr eaLnBrk="1" hangingPunct="1">
              <a:defRPr/>
            </a:lvl1pPr>
          </a:lstStyle>
          <a:p>
            <a:pPr fontAlgn="base">
              <a:spcBef>
                <a:spcPct val="0"/>
              </a:spcBef>
              <a:spcAft>
                <a:spcPct val="0"/>
              </a:spcAft>
              <a:defRPr/>
            </a:pPr>
            <a:fld id="{EF54258B-848A-406C-B6EC-6F9496DD4384}" type="datetime1">
              <a:rPr lang="en-US">
                <a:solidFill>
                  <a:srgbClr val="4D4D4D"/>
                </a:solidFill>
                <a:latin typeface="Calibri"/>
              </a:rPr>
              <a:pPr fontAlgn="base">
                <a:spcBef>
                  <a:spcPct val="0"/>
                </a:spcBef>
                <a:spcAft>
                  <a:spcPct val="0"/>
                </a:spcAft>
                <a:defRPr/>
              </a:pPr>
              <a:t>2/2/2013</a:t>
            </a:fld>
            <a:endParaRPr lang="en-US" dirty="0">
              <a:solidFill>
                <a:srgbClr val="4D4D4D"/>
              </a:solidFill>
              <a:latin typeface="Calibri"/>
            </a:endParaRPr>
          </a:p>
        </p:txBody>
      </p:sp>
      <p:sp>
        <p:nvSpPr>
          <p:cNvPr id="5" name="Footer Placeholder 4"/>
          <p:cNvSpPr>
            <a:spLocks noGrp="1"/>
          </p:cNvSpPr>
          <p:nvPr>
            <p:ph type="ftr" sz="quarter" idx="11"/>
          </p:nvPr>
        </p:nvSpPr>
        <p:spPr>
          <a:xfrm>
            <a:off x="3124200" y="6356350"/>
            <a:ext cx="2895600" cy="366713"/>
          </a:xfrm>
          <a:prstGeom prst="rect">
            <a:avLst/>
          </a:prstGeom>
        </p:spPr>
        <p:txBody>
          <a:bodyPr/>
          <a:lstStyle>
            <a:lvl1pPr eaLnBrk="1" hangingPunct="1">
              <a:defRPr>
                <a:latin typeface="Arial" charset="0"/>
              </a:defRPr>
            </a:lvl1pPr>
          </a:lstStyle>
          <a:p>
            <a:pPr fontAlgn="base">
              <a:spcBef>
                <a:spcPct val="0"/>
              </a:spcBef>
              <a:spcAft>
                <a:spcPct val="0"/>
              </a:spcAft>
              <a:defRPr/>
            </a:pPr>
            <a:endParaRPr lang="en-US" dirty="0">
              <a:solidFill>
                <a:srgbClr val="4D4D4D"/>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a:lvl1pPr>
          </a:lstStyle>
          <a:p>
            <a:pPr fontAlgn="base">
              <a:spcBef>
                <a:spcPct val="0"/>
              </a:spcBef>
              <a:spcAft>
                <a:spcPct val="0"/>
              </a:spcAft>
              <a:defRPr/>
            </a:pPr>
            <a:fld id="{913A8E7C-204E-4948-9229-0DC30D06C2C5}" type="slidenum">
              <a:rPr lang="en-US">
                <a:solidFill>
                  <a:srgbClr val="4D4D4D"/>
                </a:solidFill>
                <a:latin typeface="Calibri"/>
              </a:rPr>
              <a:pPr fontAlgn="base">
                <a:spcBef>
                  <a:spcPct val="0"/>
                </a:spcBef>
                <a:spcAft>
                  <a:spcPct val="0"/>
                </a:spcAft>
                <a:defRPr/>
              </a:pPr>
              <a:t>‹#›</a:t>
            </a:fld>
            <a:endParaRPr lang="en-US" dirty="0">
              <a:solidFill>
                <a:srgbClr val="4D4D4D"/>
              </a:solidFill>
              <a:latin typeface="Calibri"/>
            </a:endParaRPr>
          </a:p>
        </p:txBody>
      </p:sp>
    </p:spTree>
    <p:extLst>
      <p:ext uri="{BB962C8B-B14F-4D97-AF65-F5344CB8AC3E}">
        <p14:creationId xmlns:p14="http://schemas.microsoft.com/office/powerpoint/2010/main" val="3221485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6E0DFC-4272-964B-962F-FFDAF0E0987E}"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391311-ED26-AE4E-A947-D7BE80B891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220749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6E0DFC-4272-964B-962F-FFDAF0E0987E}"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391311-ED26-AE4E-A947-D7BE80B891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718596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6E0DFC-4272-964B-962F-FFDAF0E0987E}"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391311-ED26-AE4E-A947-D7BE80B891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4128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D51FAF-9A63-1A42-8081-56B4FC8A11CD}"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2C223A3-64DD-2B4B-AEAB-9E313BC188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6754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6E0DFC-4272-964B-962F-FFDAF0E0987E}"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391311-ED26-AE4E-A947-D7BE80B891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942061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6E0DFC-4272-964B-962F-FFDAF0E0987E}"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2391311-ED26-AE4E-A947-D7BE80B891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33320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6E0DFC-4272-964B-962F-FFDAF0E0987E}"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2391311-ED26-AE4E-A947-D7BE80B891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79288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6E0DFC-4272-964B-962F-FFDAF0E0987E}"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2391311-ED26-AE4E-A947-D7BE80B891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15786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6E0DFC-4272-964B-962F-FFDAF0E0987E}"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391311-ED26-AE4E-A947-D7BE80B891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79664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6E0DFC-4272-964B-962F-FFDAF0E0987E}"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391311-ED26-AE4E-A947-D7BE80B891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42142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6E0DFC-4272-964B-962F-FFDAF0E0987E}"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391311-ED26-AE4E-A947-D7BE80B891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26895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6E0DFC-4272-964B-962F-FFDAF0E0987E}"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391311-ED26-AE4E-A947-D7BE80B891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28031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A1F026-FDB4-4C4D-8861-5872B9A44E11}"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7D9D8A-9241-4170-8DAF-620F8753245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31062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A1F026-FDB4-4C4D-8861-5872B9A44E11}"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7D9D8A-9241-4170-8DAF-620F8753245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214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D51FAF-9A63-1A42-8081-56B4FC8A11CD}"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2C223A3-64DD-2B4B-AEAB-9E313BC188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57214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A1F026-FDB4-4C4D-8861-5872B9A44E11}"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7D9D8A-9241-4170-8DAF-620F8753245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61953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A1F026-FDB4-4C4D-8861-5872B9A44E11}"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7D9D8A-9241-4170-8DAF-620F8753245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65392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A1F026-FDB4-4C4D-8861-5872B9A44E11}"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97D9D8A-9241-4170-8DAF-620F8753245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69353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A1F026-FDB4-4C4D-8861-5872B9A44E11}"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97D9D8A-9241-4170-8DAF-620F8753245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31120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A1F026-FDB4-4C4D-8861-5872B9A44E11}"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97D9D8A-9241-4170-8DAF-620F8753245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66808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A1F026-FDB4-4C4D-8861-5872B9A44E11}"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7D9D8A-9241-4170-8DAF-620F8753245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899315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A1F026-FDB4-4C4D-8861-5872B9A44E11}"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7D9D8A-9241-4170-8DAF-620F8753245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76232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A1F026-FDB4-4C4D-8861-5872B9A44E11}"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7D9D8A-9241-4170-8DAF-620F8753245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60507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A1F026-FDB4-4C4D-8861-5872B9A44E11}"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7D9D8A-9241-4170-8DAF-620F8753245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4564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6E0DFC-4272-964B-962F-FFDAF0E0987E}"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391311-ED26-AE4E-A947-D7BE80B891A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56482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1.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4.jpe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711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mn-lt"/>
                <a:ea typeface="ＭＳ Ｐゴシック" pitchFamily="-80" charset="-128"/>
              </a:defRPr>
            </a:lvl1pPr>
          </a:lstStyle>
          <a:p>
            <a:pPr fontAlgn="base">
              <a:spcBef>
                <a:spcPct val="0"/>
              </a:spcBef>
              <a:spcAft>
                <a:spcPct val="0"/>
              </a:spcAft>
              <a:defRPr/>
            </a:pPr>
            <a:fld id="{E7157EA2-8769-4EB2-BC8D-5A24BC122F55}" type="slidenum">
              <a:rPr lang="en-US">
                <a:latin typeface="Verdana"/>
              </a:rPr>
              <a:pPr fontAlgn="base">
                <a:spcBef>
                  <a:spcPct val="0"/>
                </a:spcBef>
                <a:spcAft>
                  <a:spcPct val="0"/>
                </a:spcAft>
                <a:defRPr/>
              </a:pPr>
              <a:t>‹#›</a:t>
            </a:fld>
            <a:endParaRPr lang="en-US" dirty="0">
              <a:latin typeface="Verdana"/>
            </a:endParaRPr>
          </a:p>
        </p:txBody>
      </p:sp>
    </p:spTree>
    <p:extLst>
      <p:ext uri="{BB962C8B-B14F-4D97-AF65-F5344CB8AC3E}">
        <p14:creationId xmlns:p14="http://schemas.microsoft.com/office/powerpoint/2010/main" val="2416682693"/>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ransition spd="med">
    <p:fade/>
  </p:transition>
  <p:timing>
    <p:tnLst>
      <p:par>
        <p:cTn id="1" dur="indefinite" restart="never" nodeType="tmRoot"/>
      </p:par>
    </p:tnLst>
  </p:timing>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2pPr>
      <a:lvl3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3pPr>
      <a:lvl4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4pPr>
      <a:lvl5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p:titleStyle>
    <p:bodyStyle>
      <a:lvl1pPr marL="342900" indent="-342900" algn="l" rtl="0" eaLnBrk="0" fontAlgn="base" hangingPunct="0">
        <a:spcBef>
          <a:spcPct val="20000"/>
        </a:spcBef>
        <a:spcAft>
          <a:spcPct val="0"/>
        </a:spcAft>
        <a:buClr>
          <a:srgbClr val="FFFF66"/>
        </a:buClr>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CCFF66"/>
        </a:buClr>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FFFF66"/>
        </a:buClr>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E6E0DFC-4272-964B-962F-FFDAF0E0987E}" type="datetimeFigureOut">
              <a:rPr lang="en-US" smtClean="0">
                <a:solidFill>
                  <a:prstClr val="black">
                    <a:tint val="75000"/>
                  </a:prstClr>
                </a:solidFill>
                <a:latin typeface="Calibri"/>
              </a:rPr>
              <a:pPr defTabSz="457200"/>
              <a:t>2/2/2013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B2391311-ED26-AE4E-A947-D7BE80B891A9}"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2498860371"/>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8105363-6E98-A34F-A516-3AC0B326FAD0}" type="datetimeFigureOut">
              <a:rPr lang="en-US" smtClean="0">
                <a:solidFill>
                  <a:prstClr val="black">
                    <a:tint val="75000"/>
                  </a:prstClr>
                </a:solidFill>
                <a:latin typeface="Calibri"/>
              </a:rPr>
              <a:pPr defTabSz="457200"/>
              <a:t>2/2/2013</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E7D8695-3B96-D641-B285-E478C8CC6776}"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3036454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pic>
        <p:nvPicPr>
          <p:cNvPr id="1034" name="Picture 10" descr="Slide-pain-DRAFT"/>
          <p:cNvPicPr>
            <a:picLocks noChangeAspect="1" noChangeArrowheads="1"/>
          </p:cNvPicPr>
          <p:nvPr/>
        </p:nvPicPr>
        <p:blipFill>
          <a:blip r:embed="rId15">
            <a:lum bright="2000" contrast="10000"/>
            <a:extLst>
              <a:ext uri="{28A0092B-C50C-407E-A947-70E740481C1C}">
                <a14:useLocalDpi xmlns:a14="http://schemas.microsoft.com/office/drawing/2010/main" val="0"/>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0579464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b="1">
          <a:solidFill>
            <a:srgbClr val="FAFD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rgbClr val="FAFD00"/>
          </a:solidFill>
          <a:effectLst>
            <a:outerShdw blurRad="38100" dist="38100" dir="2700000" algn="tl">
              <a:srgbClr val="000000"/>
            </a:outerShdw>
          </a:effectLst>
          <a:latin typeface="Gill Sans MT" pitchFamily="34" charset="0"/>
        </a:defRPr>
      </a:lvl2pPr>
      <a:lvl3pPr algn="ctr" rtl="0" eaLnBrk="0" fontAlgn="base" hangingPunct="0">
        <a:spcBef>
          <a:spcPct val="0"/>
        </a:spcBef>
        <a:spcAft>
          <a:spcPct val="0"/>
        </a:spcAft>
        <a:defRPr sz="4400" b="1">
          <a:solidFill>
            <a:srgbClr val="FAFD00"/>
          </a:solidFill>
          <a:effectLst>
            <a:outerShdw blurRad="38100" dist="38100" dir="2700000" algn="tl">
              <a:srgbClr val="000000"/>
            </a:outerShdw>
          </a:effectLst>
          <a:latin typeface="Gill Sans MT" pitchFamily="34" charset="0"/>
        </a:defRPr>
      </a:lvl3pPr>
      <a:lvl4pPr algn="ctr" rtl="0" eaLnBrk="0" fontAlgn="base" hangingPunct="0">
        <a:spcBef>
          <a:spcPct val="0"/>
        </a:spcBef>
        <a:spcAft>
          <a:spcPct val="0"/>
        </a:spcAft>
        <a:defRPr sz="4400" b="1">
          <a:solidFill>
            <a:srgbClr val="FAFD00"/>
          </a:solidFill>
          <a:effectLst>
            <a:outerShdw blurRad="38100" dist="38100" dir="2700000" algn="tl">
              <a:srgbClr val="000000"/>
            </a:outerShdw>
          </a:effectLst>
          <a:latin typeface="Gill Sans MT" pitchFamily="34" charset="0"/>
        </a:defRPr>
      </a:lvl4pPr>
      <a:lvl5pPr algn="ctr" rtl="0" eaLnBrk="0" fontAlgn="base" hangingPunct="0">
        <a:spcBef>
          <a:spcPct val="0"/>
        </a:spcBef>
        <a:spcAft>
          <a:spcPct val="0"/>
        </a:spcAft>
        <a:defRPr sz="4400" b="1">
          <a:solidFill>
            <a:srgbClr val="FAFD00"/>
          </a:solidFill>
          <a:effectLst>
            <a:outerShdw blurRad="38100" dist="38100" dir="2700000" algn="tl">
              <a:srgbClr val="000000"/>
            </a:outerShdw>
          </a:effectLst>
          <a:latin typeface="Gill Sans MT" pitchFamily="34" charset="0"/>
        </a:defRPr>
      </a:lvl5pPr>
      <a:lvl6pPr marL="457200" algn="ctr" rtl="0" eaLnBrk="0" fontAlgn="base" hangingPunct="0">
        <a:spcBef>
          <a:spcPct val="0"/>
        </a:spcBef>
        <a:spcAft>
          <a:spcPct val="0"/>
        </a:spcAft>
        <a:defRPr sz="4400" b="1">
          <a:solidFill>
            <a:srgbClr val="FAFD00"/>
          </a:solidFill>
          <a:effectLst>
            <a:outerShdw blurRad="38100" dist="38100" dir="2700000" algn="tl">
              <a:srgbClr val="000000"/>
            </a:outerShdw>
          </a:effectLst>
          <a:latin typeface="Gill Sans MT" pitchFamily="34" charset="0"/>
        </a:defRPr>
      </a:lvl6pPr>
      <a:lvl7pPr marL="914400" algn="ctr" rtl="0" eaLnBrk="0" fontAlgn="base" hangingPunct="0">
        <a:spcBef>
          <a:spcPct val="0"/>
        </a:spcBef>
        <a:spcAft>
          <a:spcPct val="0"/>
        </a:spcAft>
        <a:defRPr sz="4400" b="1">
          <a:solidFill>
            <a:srgbClr val="FAFD00"/>
          </a:solidFill>
          <a:effectLst>
            <a:outerShdw blurRad="38100" dist="38100" dir="2700000" algn="tl">
              <a:srgbClr val="000000"/>
            </a:outerShdw>
          </a:effectLst>
          <a:latin typeface="Gill Sans MT" pitchFamily="34" charset="0"/>
        </a:defRPr>
      </a:lvl7pPr>
      <a:lvl8pPr marL="1371600" algn="ctr" rtl="0" eaLnBrk="0" fontAlgn="base" hangingPunct="0">
        <a:spcBef>
          <a:spcPct val="0"/>
        </a:spcBef>
        <a:spcAft>
          <a:spcPct val="0"/>
        </a:spcAft>
        <a:defRPr sz="4400" b="1">
          <a:solidFill>
            <a:srgbClr val="FAFD00"/>
          </a:solidFill>
          <a:effectLst>
            <a:outerShdw blurRad="38100" dist="38100" dir="2700000" algn="tl">
              <a:srgbClr val="000000"/>
            </a:outerShdw>
          </a:effectLst>
          <a:latin typeface="Gill Sans MT" pitchFamily="34" charset="0"/>
        </a:defRPr>
      </a:lvl8pPr>
      <a:lvl9pPr marL="1828800" algn="ctr" rtl="0" eaLnBrk="0" fontAlgn="base" hangingPunct="0">
        <a:spcBef>
          <a:spcPct val="0"/>
        </a:spcBef>
        <a:spcAft>
          <a:spcPct val="0"/>
        </a:spcAft>
        <a:defRPr sz="4400" b="1">
          <a:solidFill>
            <a:srgbClr val="FAFD00"/>
          </a:solidFill>
          <a:effectLst>
            <a:outerShdw blurRad="38100" dist="38100" dir="2700000" algn="tl">
              <a:srgbClr val="000000"/>
            </a:outerShdw>
          </a:effectLst>
          <a:latin typeface="Gill Sans MT" pitchFamily="34" charset="0"/>
        </a:defRPr>
      </a:lvl9pPr>
    </p:titleStyle>
    <p:bodyStyle>
      <a:lvl1pPr marL="342900" indent="-342900" algn="l" rtl="0" eaLnBrk="0" fontAlgn="base" hangingPunct="0">
        <a:spcBef>
          <a:spcPct val="20000"/>
        </a:spcBef>
        <a:spcAft>
          <a:spcPct val="0"/>
        </a:spcAft>
        <a:buClr>
          <a:srgbClr val="FC0128"/>
        </a:buClr>
        <a:buChar char="•"/>
        <a:defRPr sz="3200" b="1">
          <a:solidFill>
            <a:schemeClr val="accent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b="1">
          <a:solidFill>
            <a:schemeClr val="accent1"/>
          </a:solidFill>
          <a:latin typeface="+mn-lt"/>
        </a:defRPr>
      </a:lvl2pPr>
      <a:lvl3pPr marL="1143000" indent="-228600" algn="l" rtl="0" eaLnBrk="0" fontAlgn="base" hangingPunct="0">
        <a:spcBef>
          <a:spcPct val="20000"/>
        </a:spcBef>
        <a:spcAft>
          <a:spcPct val="0"/>
        </a:spcAft>
        <a:buChar char="•"/>
        <a:defRPr sz="2400" b="1">
          <a:solidFill>
            <a:schemeClr val="accent1"/>
          </a:solidFill>
          <a:latin typeface="+mn-lt"/>
        </a:defRPr>
      </a:lvl3pPr>
      <a:lvl4pPr marL="1600200" indent="-228600" algn="l" rtl="0" eaLnBrk="0" fontAlgn="base" hangingPunct="0">
        <a:spcBef>
          <a:spcPct val="20000"/>
        </a:spcBef>
        <a:spcAft>
          <a:spcPct val="0"/>
        </a:spcAft>
        <a:buChar char="•"/>
        <a:defRPr sz="2000" b="1">
          <a:solidFill>
            <a:schemeClr val="accent1"/>
          </a:solidFill>
          <a:latin typeface="+mn-lt"/>
        </a:defRPr>
      </a:lvl4pPr>
      <a:lvl5pPr marL="2057400" indent="-228600" algn="l" rtl="0" eaLnBrk="0" fontAlgn="base" hangingPunct="0">
        <a:spcBef>
          <a:spcPct val="20000"/>
        </a:spcBef>
        <a:spcAft>
          <a:spcPct val="0"/>
        </a:spcAft>
        <a:buChar char="•"/>
        <a:defRPr sz="2000" b="1">
          <a:solidFill>
            <a:schemeClr val="accent1"/>
          </a:solidFill>
          <a:latin typeface="+mn-lt"/>
        </a:defRPr>
      </a:lvl5pPr>
      <a:lvl6pPr marL="2514600" indent="-228600" algn="l" rtl="0" eaLnBrk="0" fontAlgn="base" hangingPunct="0">
        <a:spcBef>
          <a:spcPct val="20000"/>
        </a:spcBef>
        <a:spcAft>
          <a:spcPct val="0"/>
        </a:spcAft>
        <a:buChar char="•"/>
        <a:defRPr sz="2000" b="1">
          <a:solidFill>
            <a:schemeClr val="accent1"/>
          </a:solidFill>
          <a:latin typeface="+mn-lt"/>
        </a:defRPr>
      </a:lvl6pPr>
      <a:lvl7pPr marL="2971800" indent="-228600" algn="l" rtl="0" eaLnBrk="0" fontAlgn="base" hangingPunct="0">
        <a:spcBef>
          <a:spcPct val="20000"/>
        </a:spcBef>
        <a:spcAft>
          <a:spcPct val="0"/>
        </a:spcAft>
        <a:buChar char="•"/>
        <a:defRPr sz="2000" b="1">
          <a:solidFill>
            <a:schemeClr val="accent1"/>
          </a:solidFill>
          <a:latin typeface="+mn-lt"/>
        </a:defRPr>
      </a:lvl7pPr>
      <a:lvl8pPr marL="3429000" indent="-228600" algn="l" rtl="0" eaLnBrk="0" fontAlgn="base" hangingPunct="0">
        <a:spcBef>
          <a:spcPct val="20000"/>
        </a:spcBef>
        <a:spcAft>
          <a:spcPct val="0"/>
        </a:spcAft>
        <a:buChar char="•"/>
        <a:defRPr sz="2000" b="1">
          <a:solidFill>
            <a:schemeClr val="accent1"/>
          </a:solidFill>
          <a:latin typeface="+mn-lt"/>
        </a:defRPr>
      </a:lvl8pPr>
      <a:lvl9pPr marL="3886200" indent="-228600" algn="l" rtl="0" eaLnBrk="0" fontAlgn="base" hangingPunct="0">
        <a:spcBef>
          <a:spcPct val="20000"/>
        </a:spcBef>
        <a:spcAft>
          <a:spcPct val="0"/>
        </a:spcAft>
        <a:buChar char="•"/>
        <a:defRPr sz="2000" b="1">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82DF9-F476-4D74-A140-74D9A182BAE4}" type="datetimeFigureOut">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CF91A6-4BFA-4AC6-95B3-30027292ABC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88271640"/>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Verdana" pitchFamily="34" charset="0"/>
                <a:ea typeface="ＭＳ Ｐゴシック" charset="-128"/>
                <a:cs typeface="+mn-cs"/>
              </a:defRPr>
            </a:lvl1pPr>
          </a:lstStyle>
          <a:p>
            <a:pPr fontAlgn="base">
              <a:spcBef>
                <a:spcPct val="0"/>
              </a:spcBef>
              <a:spcAft>
                <a:spcPct val="0"/>
              </a:spcAft>
              <a:defRPr/>
            </a:pPr>
            <a:fld id="{5537A957-48F2-4879-A21E-97E2451296E1}" type="datetime1">
              <a:rPr lang="en-US"/>
              <a:pPr fontAlgn="base">
                <a:spcBef>
                  <a:spcPct val="0"/>
                </a:spcBef>
                <a:spcAft>
                  <a:spcPct val="0"/>
                </a:spcAft>
                <a:defRPr/>
              </a:pPr>
              <a:t>2/2/2013</a:t>
            </a:fld>
            <a:endParaRPr lang="en-US" dirty="0"/>
          </a:p>
        </p:txBody>
      </p:sp>
      <p:sp>
        <p:nvSpPr>
          <p:cNvPr id="47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Verdana" pitchFamily="-80" charset="0"/>
                <a:ea typeface="ＭＳ Ｐゴシック" pitchFamily="-80" charset="-128"/>
                <a:cs typeface="+mn-cs"/>
              </a:defRPr>
            </a:lvl1pPr>
          </a:lstStyle>
          <a:p>
            <a:pPr fontAlgn="base">
              <a:spcBef>
                <a:spcPct val="0"/>
              </a:spcBef>
              <a:spcAft>
                <a:spcPct val="0"/>
              </a:spcAft>
              <a:defRPr/>
            </a:pPr>
            <a:r>
              <a:rPr lang="en-US" dirty="0"/>
              <a:t>2007 Convention AAL PP</a:t>
            </a:r>
          </a:p>
        </p:txBody>
      </p:sp>
      <p:sp>
        <p:nvSpPr>
          <p:cNvPr id="47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pitchFamily="34" charset="0"/>
                <a:ea typeface="ＭＳ Ｐゴシック" charset="-128"/>
                <a:cs typeface="+mn-cs"/>
              </a:defRPr>
            </a:lvl1pPr>
          </a:lstStyle>
          <a:p>
            <a:pPr fontAlgn="base">
              <a:spcBef>
                <a:spcPct val="0"/>
              </a:spcBef>
              <a:spcAft>
                <a:spcPct val="0"/>
              </a:spcAft>
              <a:defRPr/>
            </a:pPr>
            <a:fld id="{CB4D9F57-6BCF-42AB-B354-86D4B7173E0F}"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3750979825"/>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ransition spd="med">
    <p:fade/>
  </p:transition>
  <p:hf sldNum="0" hd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pitchFamily="-111" charset="-128"/>
        </a:defRPr>
      </a:lvl1pPr>
      <a:lvl2pPr algn="ctr" rtl="0" eaLnBrk="0" fontAlgn="base" hangingPunct="0">
        <a:spcBef>
          <a:spcPct val="0"/>
        </a:spcBef>
        <a:spcAft>
          <a:spcPct val="0"/>
        </a:spcAft>
        <a:defRPr sz="4400">
          <a:solidFill>
            <a:schemeClr val="tx2"/>
          </a:solidFill>
          <a:latin typeface="Verdana" pitchFamily="-80" charset="0"/>
          <a:ea typeface="ＭＳ Ｐゴシック"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80" charset="0"/>
          <a:ea typeface="ＭＳ Ｐゴシック"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80" charset="0"/>
          <a:ea typeface="ＭＳ Ｐゴシック"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80" charset="0"/>
          <a:ea typeface="ＭＳ Ｐゴシック"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p:titleStyle>
    <p:bodyStyle>
      <a:lvl1pPr marL="342900" indent="-342900" algn="l" rtl="0" eaLnBrk="0" fontAlgn="base" hangingPunct="0">
        <a:spcBef>
          <a:spcPct val="20000"/>
        </a:spcBef>
        <a:spcAft>
          <a:spcPct val="0"/>
        </a:spcAft>
        <a:buClr>
          <a:srgbClr val="FFFF66"/>
        </a:buClr>
        <a:buFont typeface="Wingdings" pitchFamily="2" charset="2"/>
        <a:buChar char=""/>
        <a:defRPr sz="3200">
          <a:solidFill>
            <a:schemeClr val="tx1"/>
          </a:solidFill>
          <a:latin typeface="+mn-lt"/>
          <a:ea typeface="ＭＳ Ｐゴシック" charset="-128"/>
          <a:cs typeface="ＭＳ Ｐゴシック" pitchFamily="-111" charset="-128"/>
        </a:defRPr>
      </a:lvl1pPr>
      <a:lvl2pPr marL="742950" indent="-285750" algn="l" rtl="0" eaLnBrk="0" fontAlgn="base" hangingPunct="0">
        <a:spcBef>
          <a:spcPct val="20000"/>
        </a:spcBef>
        <a:spcAft>
          <a:spcPct val="0"/>
        </a:spcAft>
        <a:buClr>
          <a:srgbClr val="CCFF66"/>
        </a:buClr>
        <a:buFont typeface="Wingdings" pitchFamily="2" charset="2"/>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FFFF66"/>
        </a:buClr>
        <a:buFont typeface="Wingdings"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rgbClr val="CCFF66"/>
        </a:buClr>
        <a:buFont typeface="Wingdings" pitchFamily="2" charset="2"/>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rgbClr val="FFFF66"/>
        </a:buClr>
        <a:buFont typeface="Wingdings" pitchFamily="2" charset="2"/>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10" name="Rectangle 6"/>
          <p:cNvSpPr>
            <a:spLocks noGrp="1" noChangeArrowheads="1"/>
          </p:cNvSpPr>
          <p:nvPr>
            <p:ph type="sldNum" sz="quarter" idx="4"/>
          </p:nvPr>
        </p:nvSpPr>
        <p:spPr bwMode="auto">
          <a:xfrm>
            <a:off x="6553200" y="6324600"/>
            <a:ext cx="1905000" cy="4572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Verdana" charset="0"/>
              </a:defRPr>
            </a:lvl1pPr>
          </a:lstStyle>
          <a:p>
            <a:pPr eaLnBrk="0" fontAlgn="base" hangingPunct="0">
              <a:spcBef>
                <a:spcPct val="0"/>
              </a:spcBef>
              <a:spcAft>
                <a:spcPct val="0"/>
              </a:spcAft>
            </a:pPr>
            <a:fld id="{BB7E9C49-2621-D445-8BB2-68A319457E6E}" type="slidenum">
              <a:rPr lang="en-US">
                <a:ea typeface="ＭＳ Ｐゴシック"/>
                <a:cs typeface="ＭＳ Ｐゴシック" charset="0"/>
              </a:rPr>
              <a:pPr eaLnBrk="0" fontAlgn="base" hangingPunct="0">
                <a:spcBef>
                  <a:spcPct val="0"/>
                </a:spcBef>
                <a:spcAft>
                  <a:spcPct val="0"/>
                </a:spcAft>
              </a:pPr>
              <a:t>‹#›</a:t>
            </a:fld>
            <a:endParaRPr lang="en-US" dirty="0">
              <a:ea typeface="ＭＳ Ｐゴシック"/>
              <a:cs typeface="ＭＳ Ｐゴシック" charset="0"/>
            </a:endParaRPr>
          </a:p>
        </p:txBody>
      </p:sp>
    </p:spTree>
    <p:extLst>
      <p:ext uri="{BB962C8B-B14F-4D97-AF65-F5344CB8AC3E}">
        <p14:creationId xmlns:p14="http://schemas.microsoft.com/office/powerpoint/2010/main" val="2089645105"/>
      </p:ext>
    </p:extLst>
  </p:cSld>
  <p:clrMap bg1="dk2" tx1="lt1" bg2="dk1" tx2="lt2" accent1="accent1" accent2="accent2" accent3="accent3" accent4="accent4" accent5="accent5" accent6="accent6" hlink="hlink" folHlink="folHlink"/>
  <p:sldLayoutIdLst>
    <p:sldLayoutId id="2147483715" r:id="rId1"/>
    <p:sldLayoutId id="2147483716" r:id="rId2"/>
  </p:sldLayoutIdLst>
  <p:transition spd="med">
    <p:fade/>
  </p:transition>
  <p:timing>
    <p:tnLst>
      <p:par>
        <p:cTn id="1" dur="indefinite" restart="never" nodeType="tmRoot"/>
      </p:par>
    </p:tnLst>
  </p:timing>
  <p:hf sldNum="0" hd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Verdana" pitchFamily="-80" charset="0"/>
          <a:ea typeface="ＭＳ Ｐゴシック" pitchFamily="-80" charset="-128"/>
          <a:cs typeface="ＭＳ Ｐゴシック" charset="0"/>
        </a:defRPr>
      </a:lvl2pPr>
      <a:lvl3pPr algn="ctr" rtl="0" eaLnBrk="0" fontAlgn="base" hangingPunct="0">
        <a:spcBef>
          <a:spcPct val="0"/>
        </a:spcBef>
        <a:spcAft>
          <a:spcPct val="0"/>
        </a:spcAft>
        <a:defRPr sz="4400">
          <a:solidFill>
            <a:schemeClr val="tx2"/>
          </a:solidFill>
          <a:latin typeface="Verdana" pitchFamily="-80" charset="0"/>
          <a:ea typeface="ＭＳ Ｐゴシック" pitchFamily="-80" charset="-128"/>
          <a:cs typeface="ＭＳ Ｐゴシック" charset="0"/>
        </a:defRPr>
      </a:lvl3pPr>
      <a:lvl4pPr algn="ctr" rtl="0" eaLnBrk="0" fontAlgn="base" hangingPunct="0">
        <a:spcBef>
          <a:spcPct val="0"/>
        </a:spcBef>
        <a:spcAft>
          <a:spcPct val="0"/>
        </a:spcAft>
        <a:defRPr sz="4400">
          <a:solidFill>
            <a:schemeClr val="tx2"/>
          </a:solidFill>
          <a:latin typeface="Verdana" pitchFamily="-80" charset="0"/>
          <a:ea typeface="ＭＳ Ｐゴシック" pitchFamily="-80" charset="-128"/>
          <a:cs typeface="ＭＳ Ｐゴシック" charset="0"/>
        </a:defRPr>
      </a:lvl4pPr>
      <a:lvl5pPr algn="ctr" rtl="0" eaLnBrk="0" fontAlgn="base" hangingPunct="0">
        <a:spcBef>
          <a:spcPct val="0"/>
        </a:spcBef>
        <a:spcAft>
          <a:spcPct val="0"/>
        </a:spcAft>
        <a:defRPr sz="4400">
          <a:solidFill>
            <a:schemeClr val="tx2"/>
          </a:solidFill>
          <a:latin typeface="Verdana" pitchFamily="-80" charset="0"/>
          <a:ea typeface="ＭＳ Ｐゴシック" pitchFamily="-80" charset="-128"/>
          <a:cs typeface="ＭＳ Ｐゴシック" charset="0"/>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p:titleStyle>
    <p:bodyStyle>
      <a:lvl1pPr marL="342900" indent="-342900" algn="l" rtl="0" eaLnBrk="0" fontAlgn="base" hangingPunct="0">
        <a:spcBef>
          <a:spcPct val="20000"/>
        </a:spcBef>
        <a:spcAft>
          <a:spcPct val="0"/>
        </a:spcAft>
        <a:buClr>
          <a:srgbClr val="FFFF66"/>
        </a:buClr>
        <a:buFont typeface="Arial" charset="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rgbClr val="CCFF66"/>
        </a:buClr>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CCFF66"/>
        </a:buClr>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FFFF66"/>
        </a:buClr>
        <a:buFont typeface="Arial" charset="0"/>
        <a:buChar char="•"/>
        <a:defRPr sz="2000">
          <a:solidFill>
            <a:schemeClr val="tx1"/>
          </a:solidFill>
          <a:latin typeface="+mn-lt"/>
          <a:ea typeface="+mn-ea"/>
        </a:defRPr>
      </a:lvl5pPr>
      <a:lvl6pPr marL="25146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CD51FAF-9A63-1A42-8081-56B4FC8A11CD}" type="datetimeFigureOut">
              <a:rPr lang="en-US" smtClean="0">
                <a:solidFill>
                  <a:prstClr val="black">
                    <a:tint val="75000"/>
                  </a:prstClr>
                </a:solidFill>
                <a:latin typeface="Calibri"/>
              </a:rPr>
              <a:pPr defTabSz="457200"/>
              <a:t>2/2/2013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2C223A3-64DD-2B4B-AEAB-9E313BC1882D}"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257523370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711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mn-lt"/>
                <a:ea typeface="ＭＳ Ｐゴシック" pitchFamily="-80" charset="-128"/>
              </a:defRPr>
            </a:lvl1pPr>
          </a:lstStyle>
          <a:p>
            <a:pPr fontAlgn="base">
              <a:spcBef>
                <a:spcPct val="0"/>
              </a:spcBef>
              <a:spcAft>
                <a:spcPct val="0"/>
              </a:spcAft>
              <a:defRPr/>
            </a:pPr>
            <a:fld id="{E7157EA2-8769-4EB2-BC8D-5A24BC122F55}" type="slidenum">
              <a:rPr lang="en-US">
                <a:latin typeface="Verdana"/>
              </a:rPr>
              <a:pPr fontAlgn="base">
                <a:spcBef>
                  <a:spcPct val="0"/>
                </a:spcBef>
                <a:spcAft>
                  <a:spcPct val="0"/>
                </a:spcAft>
                <a:defRPr/>
              </a:pPr>
              <a:t>‹#›</a:t>
            </a:fld>
            <a:endParaRPr lang="en-US" dirty="0">
              <a:latin typeface="Verdana"/>
            </a:endParaRPr>
          </a:p>
        </p:txBody>
      </p:sp>
    </p:spTree>
    <p:extLst>
      <p:ext uri="{BB962C8B-B14F-4D97-AF65-F5344CB8AC3E}">
        <p14:creationId xmlns:p14="http://schemas.microsoft.com/office/powerpoint/2010/main" val="426169452"/>
      </p:ext>
    </p:extLst>
  </p:cSld>
  <p:clrMap bg1="dk2" tx1="lt1" bg2="dk1"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Lst>
  <p:transition spd="med">
    <p:fade/>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2pPr>
      <a:lvl3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3pPr>
      <a:lvl4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4pPr>
      <a:lvl5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p:titleStyle>
    <p:bodyStyle>
      <a:lvl1pPr marL="342900" indent="-342900" algn="l" rtl="0" eaLnBrk="0" fontAlgn="base" hangingPunct="0">
        <a:spcBef>
          <a:spcPct val="20000"/>
        </a:spcBef>
        <a:spcAft>
          <a:spcPct val="0"/>
        </a:spcAft>
        <a:buClr>
          <a:srgbClr val="FFFF66"/>
        </a:buClr>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CCFF66"/>
        </a:buClr>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FFFF66"/>
        </a:buClr>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1" cstate="print"/>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711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mn-lt"/>
                <a:ea typeface="ＭＳ Ｐゴシック" pitchFamily="-80" charset="-128"/>
                <a:cs typeface="+mn-cs"/>
              </a:defRPr>
            </a:lvl1pPr>
          </a:lstStyle>
          <a:p>
            <a:pPr fontAlgn="base">
              <a:spcBef>
                <a:spcPct val="0"/>
              </a:spcBef>
              <a:spcAft>
                <a:spcPct val="0"/>
              </a:spcAft>
              <a:defRPr/>
            </a:pPr>
            <a:fld id="{44DFAA6D-86CA-4B3D-9B96-35A52B92CDDA}" type="slidenum">
              <a:rPr lang="en-US">
                <a:latin typeface="Verdana"/>
              </a:rPr>
              <a:pPr fontAlgn="base">
                <a:spcBef>
                  <a:spcPct val="0"/>
                </a:spcBef>
                <a:spcAft>
                  <a:spcPct val="0"/>
                </a:spcAft>
                <a:defRPr/>
              </a:pPr>
              <a:t>‹#›</a:t>
            </a:fld>
            <a:endParaRPr lang="en-US" dirty="0">
              <a:latin typeface="Verdana"/>
            </a:endParaRPr>
          </a:p>
        </p:txBody>
      </p:sp>
    </p:spTree>
    <p:extLst>
      <p:ext uri="{BB962C8B-B14F-4D97-AF65-F5344CB8AC3E}">
        <p14:creationId xmlns:p14="http://schemas.microsoft.com/office/powerpoint/2010/main" val="3544263401"/>
      </p:ext>
    </p:extLst>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Lst>
  <p:transition spd="med">
    <p:fade/>
  </p:transition>
  <p:timing>
    <p:tnLst>
      <p:par>
        <p:cTn id="1" dur="indefinite" restart="never" nodeType="tmRoot"/>
      </p:par>
    </p:tnLst>
  </p:timing>
  <p:hf sldNum="0" hdr="0"/>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2"/>
          </a:solidFill>
          <a:latin typeface="Verdana" pitchFamily="-80" charset="0"/>
          <a:ea typeface="ＭＳ Ｐゴシック" pitchFamily="34" charset="-128"/>
        </a:defRPr>
      </a:lvl2pPr>
      <a:lvl3pPr algn="ctr" rtl="0" eaLnBrk="0" fontAlgn="base" hangingPunct="0">
        <a:spcBef>
          <a:spcPct val="0"/>
        </a:spcBef>
        <a:spcAft>
          <a:spcPct val="0"/>
        </a:spcAft>
        <a:defRPr sz="4400">
          <a:solidFill>
            <a:schemeClr val="tx2"/>
          </a:solidFill>
          <a:latin typeface="Verdana" pitchFamily="-80" charset="0"/>
          <a:ea typeface="ＭＳ Ｐゴシック" pitchFamily="34" charset="-128"/>
        </a:defRPr>
      </a:lvl3pPr>
      <a:lvl4pPr algn="ctr" rtl="0" eaLnBrk="0" fontAlgn="base" hangingPunct="0">
        <a:spcBef>
          <a:spcPct val="0"/>
        </a:spcBef>
        <a:spcAft>
          <a:spcPct val="0"/>
        </a:spcAft>
        <a:defRPr sz="4400">
          <a:solidFill>
            <a:schemeClr val="tx2"/>
          </a:solidFill>
          <a:latin typeface="Verdana" pitchFamily="-80" charset="0"/>
          <a:ea typeface="ＭＳ Ｐゴシック" pitchFamily="34" charset="-128"/>
        </a:defRPr>
      </a:lvl4pPr>
      <a:lvl5pPr algn="ctr" rtl="0" eaLnBrk="0" fontAlgn="base" hangingPunct="0">
        <a:spcBef>
          <a:spcPct val="0"/>
        </a:spcBef>
        <a:spcAft>
          <a:spcPct val="0"/>
        </a:spcAft>
        <a:defRPr sz="4400">
          <a:solidFill>
            <a:schemeClr val="tx2"/>
          </a:solidFill>
          <a:latin typeface="Verdana" pitchFamily="-80" charset="0"/>
          <a:ea typeface="ＭＳ Ｐゴシック" pitchFamily="34" charset="-128"/>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p:titleStyle>
    <p:bodyStyle>
      <a:lvl1pPr marL="342900" indent="-342900" algn="l" rtl="0" eaLnBrk="0" fontAlgn="base" hangingPunct="0">
        <a:spcBef>
          <a:spcPct val="20000"/>
        </a:spcBef>
        <a:spcAft>
          <a:spcPct val="0"/>
        </a:spcAft>
        <a:buClr>
          <a:srgbClr val="FFFF66"/>
        </a:buClr>
        <a:buFont typeface="Arial" pitchFamily="34" charset="0"/>
        <a:buChar char="•"/>
        <a:defRPr sz="3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Clr>
          <a:srgbClr val="CCFF66"/>
        </a:buClr>
        <a:buFont typeface="Arial" pitchFamily="34" charset="0"/>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lr>
          <a:srgbClr val="FFFF66"/>
        </a:buClr>
        <a:buFont typeface="Arial" pitchFamily="34" charset="0"/>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lr>
          <a:srgbClr val="CCFF66"/>
        </a:buClr>
        <a:buFont typeface="Arial" pitchFamily="34" charset="0"/>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lr>
          <a:srgbClr val="FFFF66"/>
        </a:buClr>
        <a:buFont typeface="Arial" pitchFamily="34" charset="0"/>
        <a:buChar char="•"/>
        <a:defRPr sz="2000">
          <a:solidFill>
            <a:schemeClr val="tx1"/>
          </a:solidFill>
          <a:latin typeface="+mn-lt"/>
          <a:ea typeface="ＭＳ Ｐゴシック" pitchFamily="34" charset="-128"/>
        </a:defRPr>
      </a:lvl5pPr>
      <a:lvl6pPr marL="25146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8166C97-7288-2343-82B1-34ED0E7E0891}" type="datetimeFigureOut">
              <a:rPr lang="en-US" smtClean="0">
                <a:solidFill>
                  <a:srgbClr val="DDDEDD">
                    <a:tint val="75000"/>
                  </a:srgbClr>
                </a:solidFill>
                <a:latin typeface="Calibri"/>
              </a:rPr>
              <a:pPr defTabSz="457200"/>
              <a:t>2/2/2013</a:t>
            </a:fld>
            <a:endParaRPr lang="en-US" dirty="0">
              <a:solidFill>
                <a:srgbClr val="DDDEDD">
                  <a:tint val="75000"/>
                </a:srgb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srgbClr val="DDDEDD">
                  <a:tint val="75000"/>
                </a:srgb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837332C-2CA8-034B-9E4A-FF02D791F70D}" type="slidenum">
              <a:rPr lang="en-US" smtClean="0">
                <a:solidFill>
                  <a:srgbClr val="DDDEDD">
                    <a:tint val="75000"/>
                  </a:srgbClr>
                </a:solidFill>
                <a:latin typeface="Calibri"/>
              </a:rPr>
              <a:pPr defTabSz="457200"/>
              <a:t>‹#›</a:t>
            </a:fld>
            <a:endParaRPr lang="en-US" dirty="0">
              <a:solidFill>
                <a:srgbClr val="DDDEDD">
                  <a:tint val="75000"/>
                </a:srgbClr>
              </a:solidFill>
              <a:latin typeface="Calibri"/>
            </a:endParaRPr>
          </a:p>
        </p:txBody>
      </p:sp>
    </p:spTree>
    <p:extLst>
      <p:ext uri="{BB962C8B-B14F-4D97-AF65-F5344CB8AC3E}">
        <p14:creationId xmlns:p14="http://schemas.microsoft.com/office/powerpoint/2010/main" val="290342430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1D110F-3F4E-48D9-B8AA-5D0E825AFDBA}" type="datetime1">
              <a:rPr lang="en-US" smtClean="0">
                <a:solidFill>
                  <a:prstClr val="black">
                    <a:tint val="75000"/>
                  </a:prstClr>
                </a:solidFill>
                <a:latin typeface="Calibri"/>
              </a:rPr>
              <a:pPr/>
              <a:t>2/2/2013</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D7A59-36E2-48B9-B146-C1E59501F63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4120204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E6E0DFC-4272-964B-962F-FFDAF0E0987E}" type="datetimeFigureOut">
              <a:rPr lang="en-US" smtClean="0">
                <a:solidFill>
                  <a:prstClr val="black">
                    <a:tint val="75000"/>
                  </a:prstClr>
                </a:solidFill>
                <a:latin typeface="Calibri"/>
              </a:rPr>
              <a:pPr defTabSz="457200"/>
              <a:t>2/2/2013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B2391311-ED26-AE4E-A947-D7BE80B891A9}"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1737459395"/>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A1F026-FDB4-4C4D-8861-5872B9A44E11}" type="datetimeFigureOut">
              <a:rPr lang="en-US" smtClean="0">
                <a:solidFill>
                  <a:prstClr val="black">
                    <a:tint val="75000"/>
                  </a:prstClr>
                </a:solidFill>
                <a:latin typeface="Calibri"/>
              </a:rPr>
              <a:pPr/>
              <a:t>2/2/2013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7D9D8A-9241-4170-8DAF-620F8753245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91222191"/>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61.png"/><Relationship Id="rId1" Type="http://schemas.openxmlformats.org/officeDocument/2006/relationships/slideLayout" Target="../slideLayouts/slideLayout110.xml"/></Relationships>
</file>

<file path=ppt/slides/_rels/slide101.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10.xml"/></Relationships>
</file>

<file path=ppt/slides/_rels/slide10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10.xml"/></Relationships>
</file>

<file path=ppt/slides/_rels/slide10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10.xml"/></Relationships>
</file>

<file path=ppt/slides/_rels/slide10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10.xml"/></Relationships>
</file>

<file path=ppt/slides/_rels/slide10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1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3.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2.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6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2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png"/><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png"/><Relationship Id="rId1" Type="http://schemas.openxmlformats.org/officeDocument/2006/relationships/slideLayout" Target="../slideLayouts/slideLayout94.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png"/><Relationship Id="rId1" Type="http://schemas.openxmlformats.org/officeDocument/2006/relationships/slideLayout" Target="../slideLayouts/slideLayout94.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png"/><Relationship Id="rId1" Type="http://schemas.openxmlformats.org/officeDocument/2006/relationships/slideLayout" Target="../slideLayouts/slideLayout94.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png"/><Relationship Id="rId1" Type="http://schemas.openxmlformats.org/officeDocument/2006/relationships/slideLayout" Target="../slideLayouts/slideLayout94.xml"/></Relationships>
</file>

<file path=ppt/slides/_rels/slide2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7.png"/><Relationship Id="rId1" Type="http://schemas.openxmlformats.org/officeDocument/2006/relationships/slideLayout" Target="../slideLayouts/slideLayout99.xml"/><Relationship Id="rId5" Type="http://schemas.openxmlformats.org/officeDocument/2006/relationships/image" Target="../media/image82.jpg"/><Relationship Id="rId4" Type="http://schemas.openxmlformats.org/officeDocument/2006/relationships/image" Target="../media/image81.jpg"/></Relationships>
</file>

<file path=ppt/slides/_rels/slide2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77.png"/><Relationship Id="rId1" Type="http://schemas.openxmlformats.org/officeDocument/2006/relationships/slideLayout" Target="../slideLayouts/slideLayout99.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77.png"/><Relationship Id="rId1" Type="http://schemas.openxmlformats.org/officeDocument/2006/relationships/slideLayout" Target="../slideLayouts/slideLayout99.xml"/><Relationship Id="rId4" Type="http://schemas.openxmlformats.org/officeDocument/2006/relationships/image" Target="../media/image88.jpg"/></Relationships>
</file>

<file path=ppt/slides/_rels/slide3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77.png"/><Relationship Id="rId1" Type="http://schemas.openxmlformats.org/officeDocument/2006/relationships/slideLayout" Target="../slideLayouts/slideLayout99.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slides/_rels/slide3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77.png"/><Relationship Id="rId1" Type="http://schemas.openxmlformats.org/officeDocument/2006/relationships/slideLayout" Target="../slideLayouts/slideLayout99.xml"/><Relationship Id="rId6" Type="http://schemas.openxmlformats.org/officeDocument/2006/relationships/image" Target="../media/image96.jpg"/><Relationship Id="rId5" Type="http://schemas.openxmlformats.org/officeDocument/2006/relationships/image" Target="../media/image95.jpg"/><Relationship Id="rId4" Type="http://schemas.openxmlformats.org/officeDocument/2006/relationships/image" Target="../media/image94.jpg"/></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9.xml"/></Relationships>
</file>

<file path=ppt/slides/_rels/slide3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10.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10.xml"/></Relationships>
</file>

<file path=ppt/slides/_rels/slide3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10.xml"/></Relationships>
</file>

<file path=ppt/slides/_rels/slide3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10.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11.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10.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111.png"/><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3.jpeg"/><Relationship Id="rId26" Type="http://schemas.openxmlformats.org/officeDocument/2006/relationships/image" Target="../media/image31.jpeg"/><Relationship Id="rId39" Type="http://schemas.openxmlformats.org/officeDocument/2006/relationships/image" Target="../media/image44.jpeg"/><Relationship Id="rId21" Type="http://schemas.openxmlformats.org/officeDocument/2006/relationships/image" Target="../media/image26.png"/><Relationship Id="rId34" Type="http://schemas.openxmlformats.org/officeDocument/2006/relationships/image" Target="../media/image39.jpeg"/><Relationship Id="rId42" Type="http://schemas.openxmlformats.org/officeDocument/2006/relationships/image" Target="../media/image47.png"/><Relationship Id="rId47" Type="http://schemas.openxmlformats.org/officeDocument/2006/relationships/image" Target="../media/image52.jpeg"/><Relationship Id="rId50" Type="http://schemas.openxmlformats.org/officeDocument/2006/relationships/image" Target="../media/image55.png"/><Relationship Id="rId7" Type="http://schemas.openxmlformats.org/officeDocument/2006/relationships/image" Target="../media/image12.jpeg"/><Relationship Id="rId2" Type="http://schemas.openxmlformats.org/officeDocument/2006/relationships/notesSlide" Target="../notesSlides/notesSlide5.xml"/><Relationship Id="rId16" Type="http://schemas.openxmlformats.org/officeDocument/2006/relationships/image" Target="../media/image21.jpeg"/><Relationship Id="rId29" Type="http://schemas.openxmlformats.org/officeDocument/2006/relationships/image" Target="../media/image34.png"/><Relationship Id="rId11" Type="http://schemas.openxmlformats.org/officeDocument/2006/relationships/image" Target="../media/image16.jpeg"/><Relationship Id="rId24" Type="http://schemas.openxmlformats.org/officeDocument/2006/relationships/image" Target="../media/image29.png"/><Relationship Id="rId32" Type="http://schemas.openxmlformats.org/officeDocument/2006/relationships/image" Target="../media/image37.jpeg"/><Relationship Id="rId37" Type="http://schemas.openxmlformats.org/officeDocument/2006/relationships/image" Target="../media/image42.jpeg"/><Relationship Id="rId40" Type="http://schemas.openxmlformats.org/officeDocument/2006/relationships/image" Target="../media/image45.png"/><Relationship Id="rId45" Type="http://schemas.openxmlformats.org/officeDocument/2006/relationships/image" Target="../media/image50.png"/><Relationship Id="rId5" Type="http://schemas.openxmlformats.org/officeDocument/2006/relationships/image" Target="../media/image10.jpeg"/><Relationship Id="rId15" Type="http://schemas.openxmlformats.org/officeDocument/2006/relationships/image" Target="../media/image20.jpe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1.jpeg"/><Relationship Id="rId49" Type="http://schemas.openxmlformats.org/officeDocument/2006/relationships/image" Target="../media/image54.jpe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4" Type="http://schemas.openxmlformats.org/officeDocument/2006/relationships/image" Target="../media/image49.jpe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 Id="rId22" Type="http://schemas.openxmlformats.org/officeDocument/2006/relationships/image" Target="../media/image27.jpeg"/><Relationship Id="rId27" Type="http://schemas.openxmlformats.org/officeDocument/2006/relationships/image" Target="../media/image32.png"/><Relationship Id="rId30" Type="http://schemas.openxmlformats.org/officeDocument/2006/relationships/image" Target="../media/image35.jpeg"/><Relationship Id="rId35" Type="http://schemas.openxmlformats.org/officeDocument/2006/relationships/image" Target="../media/image40.png"/><Relationship Id="rId43" Type="http://schemas.openxmlformats.org/officeDocument/2006/relationships/image" Target="../media/image48.png"/><Relationship Id="rId48" Type="http://schemas.openxmlformats.org/officeDocument/2006/relationships/image" Target="../media/image53.png"/><Relationship Id="rId8" Type="http://schemas.openxmlformats.org/officeDocument/2006/relationships/image" Target="../media/image13.jpeg"/><Relationship Id="rId51" Type="http://schemas.openxmlformats.org/officeDocument/2006/relationships/image" Target="../media/image56.jpeg"/><Relationship Id="rId3" Type="http://schemas.openxmlformats.org/officeDocument/2006/relationships/image" Target="../media/image8.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jpeg"/><Relationship Id="rId38" Type="http://schemas.openxmlformats.org/officeDocument/2006/relationships/image" Target="../media/image43.png"/><Relationship Id="rId46" Type="http://schemas.openxmlformats.org/officeDocument/2006/relationships/image" Target="../media/image51.png"/><Relationship Id="rId20" Type="http://schemas.openxmlformats.org/officeDocument/2006/relationships/image" Target="../media/image25.jpeg"/><Relationship Id="rId41"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3.xml"/></Relationships>
</file>

<file path=ppt/slides/_rels/slide57.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3.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11.xml"/><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18" Type="http://schemas.openxmlformats.org/officeDocument/2006/relationships/image" Target="../media/image134.png"/><Relationship Id="rId26" Type="http://schemas.openxmlformats.org/officeDocument/2006/relationships/image" Target="../media/image142.png"/><Relationship Id="rId3" Type="http://schemas.openxmlformats.org/officeDocument/2006/relationships/image" Target="../media/image119.png"/><Relationship Id="rId21" Type="http://schemas.openxmlformats.org/officeDocument/2006/relationships/image" Target="../media/image137.png"/><Relationship Id="rId7" Type="http://schemas.openxmlformats.org/officeDocument/2006/relationships/image" Target="../media/image123.png"/><Relationship Id="rId12" Type="http://schemas.openxmlformats.org/officeDocument/2006/relationships/image" Target="../media/image128.png"/><Relationship Id="rId17" Type="http://schemas.openxmlformats.org/officeDocument/2006/relationships/image" Target="../media/image133.png"/><Relationship Id="rId25" Type="http://schemas.openxmlformats.org/officeDocument/2006/relationships/image" Target="../media/image141.png"/><Relationship Id="rId2" Type="http://schemas.openxmlformats.org/officeDocument/2006/relationships/image" Target="../media/image118.png"/><Relationship Id="rId16" Type="http://schemas.openxmlformats.org/officeDocument/2006/relationships/image" Target="../media/image132.png"/><Relationship Id="rId20" Type="http://schemas.openxmlformats.org/officeDocument/2006/relationships/image" Target="../media/image136.png"/><Relationship Id="rId29" Type="http://schemas.openxmlformats.org/officeDocument/2006/relationships/image" Target="../media/image145.png"/><Relationship Id="rId1" Type="http://schemas.openxmlformats.org/officeDocument/2006/relationships/slideLayout" Target="../slideLayouts/slideLayout135.xml"/><Relationship Id="rId6" Type="http://schemas.openxmlformats.org/officeDocument/2006/relationships/image" Target="../media/image122.jpeg"/><Relationship Id="rId11" Type="http://schemas.openxmlformats.org/officeDocument/2006/relationships/image" Target="../media/image127.png"/><Relationship Id="rId24" Type="http://schemas.openxmlformats.org/officeDocument/2006/relationships/image" Target="../media/image140.png"/><Relationship Id="rId5" Type="http://schemas.openxmlformats.org/officeDocument/2006/relationships/image" Target="../media/image121.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44.png"/><Relationship Id="rId10" Type="http://schemas.openxmlformats.org/officeDocument/2006/relationships/image" Target="../media/image126.png"/><Relationship Id="rId19" Type="http://schemas.openxmlformats.org/officeDocument/2006/relationships/image" Target="../media/image135.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138.png"/><Relationship Id="rId27" Type="http://schemas.openxmlformats.org/officeDocument/2006/relationships/image" Target="../media/image143.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53.xml"/></Relationships>
</file>

<file path=ppt/slides/_rels/slide64.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3.jpeg"/><Relationship Id="rId26" Type="http://schemas.openxmlformats.org/officeDocument/2006/relationships/image" Target="../media/image31.jpeg"/><Relationship Id="rId39" Type="http://schemas.openxmlformats.org/officeDocument/2006/relationships/image" Target="../media/image44.jpeg"/><Relationship Id="rId21" Type="http://schemas.openxmlformats.org/officeDocument/2006/relationships/image" Target="../media/image26.png"/><Relationship Id="rId34" Type="http://schemas.openxmlformats.org/officeDocument/2006/relationships/image" Target="../media/image39.jpeg"/><Relationship Id="rId42" Type="http://schemas.openxmlformats.org/officeDocument/2006/relationships/image" Target="../media/image47.png"/><Relationship Id="rId47" Type="http://schemas.openxmlformats.org/officeDocument/2006/relationships/image" Target="../media/image52.jpeg"/><Relationship Id="rId50" Type="http://schemas.openxmlformats.org/officeDocument/2006/relationships/image" Target="../media/image55.png"/><Relationship Id="rId7" Type="http://schemas.openxmlformats.org/officeDocument/2006/relationships/image" Target="../media/image12.jpeg"/><Relationship Id="rId2" Type="http://schemas.openxmlformats.org/officeDocument/2006/relationships/notesSlide" Target="../notesSlides/notesSlide29.xml"/><Relationship Id="rId16" Type="http://schemas.openxmlformats.org/officeDocument/2006/relationships/image" Target="../media/image21.jpeg"/><Relationship Id="rId29" Type="http://schemas.openxmlformats.org/officeDocument/2006/relationships/image" Target="../media/image34.png"/><Relationship Id="rId11" Type="http://schemas.openxmlformats.org/officeDocument/2006/relationships/image" Target="../media/image16.jpeg"/><Relationship Id="rId24" Type="http://schemas.openxmlformats.org/officeDocument/2006/relationships/image" Target="../media/image29.png"/><Relationship Id="rId32" Type="http://schemas.openxmlformats.org/officeDocument/2006/relationships/image" Target="../media/image37.jpeg"/><Relationship Id="rId37" Type="http://schemas.openxmlformats.org/officeDocument/2006/relationships/image" Target="../media/image42.jpeg"/><Relationship Id="rId40" Type="http://schemas.openxmlformats.org/officeDocument/2006/relationships/image" Target="../media/image45.png"/><Relationship Id="rId45" Type="http://schemas.openxmlformats.org/officeDocument/2006/relationships/image" Target="../media/image50.png"/><Relationship Id="rId5" Type="http://schemas.openxmlformats.org/officeDocument/2006/relationships/image" Target="../media/image10.jpeg"/><Relationship Id="rId15" Type="http://schemas.openxmlformats.org/officeDocument/2006/relationships/image" Target="../media/image20.jpe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1.jpeg"/><Relationship Id="rId49" Type="http://schemas.openxmlformats.org/officeDocument/2006/relationships/image" Target="../media/image54.jpe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4" Type="http://schemas.openxmlformats.org/officeDocument/2006/relationships/image" Target="../media/image49.jpe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 Id="rId22" Type="http://schemas.openxmlformats.org/officeDocument/2006/relationships/image" Target="../media/image27.jpeg"/><Relationship Id="rId27" Type="http://schemas.openxmlformats.org/officeDocument/2006/relationships/image" Target="../media/image32.png"/><Relationship Id="rId30" Type="http://schemas.openxmlformats.org/officeDocument/2006/relationships/image" Target="../media/image35.jpeg"/><Relationship Id="rId35" Type="http://schemas.openxmlformats.org/officeDocument/2006/relationships/image" Target="../media/image40.png"/><Relationship Id="rId43" Type="http://schemas.openxmlformats.org/officeDocument/2006/relationships/image" Target="../media/image48.png"/><Relationship Id="rId48" Type="http://schemas.openxmlformats.org/officeDocument/2006/relationships/image" Target="../media/image53.png"/><Relationship Id="rId8" Type="http://schemas.openxmlformats.org/officeDocument/2006/relationships/image" Target="../media/image13.jpeg"/><Relationship Id="rId51" Type="http://schemas.openxmlformats.org/officeDocument/2006/relationships/image" Target="../media/image56.jpeg"/><Relationship Id="rId3" Type="http://schemas.openxmlformats.org/officeDocument/2006/relationships/image" Target="../media/image8.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jpeg"/><Relationship Id="rId38" Type="http://schemas.openxmlformats.org/officeDocument/2006/relationships/image" Target="../media/image43.png"/><Relationship Id="rId46" Type="http://schemas.openxmlformats.org/officeDocument/2006/relationships/image" Target="../media/image51.png"/><Relationship Id="rId20" Type="http://schemas.openxmlformats.org/officeDocument/2006/relationships/image" Target="../media/image25.jpeg"/><Relationship Id="rId41"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11.jpeg"/></Relationships>
</file>

<file path=ppt/slides/_rels/slide6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52.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52.xml"/><Relationship Id="rId5" Type="http://schemas.openxmlformats.org/officeDocument/2006/relationships/image" Target="../media/image155.png"/><Relationship Id="rId4" Type="http://schemas.openxmlformats.org/officeDocument/2006/relationships/image" Target="../media/image154.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52.xml"/><Relationship Id="rId5" Type="http://schemas.openxmlformats.org/officeDocument/2006/relationships/image" Target="../media/image157.png"/><Relationship Id="rId4" Type="http://schemas.openxmlformats.org/officeDocument/2006/relationships/image" Target="../media/image156.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52.xml"/><Relationship Id="rId5" Type="http://schemas.openxmlformats.org/officeDocument/2006/relationships/image" Target="../media/image157.png"/><Relationship Id="rId4" Type="http://schemas.openxmlformats.org/officeDocument/2006/relationships/image" Target="../media/image156.png"/></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159.png"/><Relationship Id="rId4" Type="http://schemas.openxmlformats.org/officeDocument/2006/relationships/image" Target="../media/image15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10.xml"/></Relationships>
</file>

<file path=ppt/slides/_rels/slide8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10.xml"/></Relationships>
</file>

<file path=ppt/slides/_rels/slide8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10.xml"/></Relationships>
</file>

<file path=ppt/slides/_rels/slide8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10.xml"/></Relationships>
</file>

<file path=ppt/slides/_rels/slide8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10.xml"/></Relationships>
</file>

<file path=ppt/slides/_rels/slide8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10.xml"/></Relationships>
</file>

<file path=ppt/slides/_rels/slide8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1.png"/><Relationship Id="rId1" Type="http://schemas.openxmlformats.org/officeDocument/2006/relationships/slideLayout" Target="../slideLayouts/slideLayout110.xml"/></Relationships>
</file>

<file path=ppt/slides/_rels/slide9.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10.xml"/></Relationships>
</file>

<file path=ppt/slides/_rels/slide9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10.xml"/></Relationships>
</file>

<file path=ppt/slides/_rels/slide9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1.png"/><Relationship Id="rId1" Type="http://schemas.openxmlformats.org/officeDocument/2006/relationships/slideLayout" Target="../slideLayouts/slideLayout110.xml"/></Relationships>
</file>

<file path=ppt/slides/_rels/slide9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10.xml"/></Relationships>
</file>

<file path=ppt/slides/_rels/slide94.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10.xml"/></Relationships>
</file>

<file path=ppt/slides/_rels/slide95.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10.xml"/></Relationships>
</file>

<file path=ppt/slides/_rels/slide9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61.png"/><Relationship Id="rId1" Type="http://schemas.openxmlformats.org/officeDocument/2006/relationships/slideLayout" Target="../slideLayouts/slideLayout110.xml"/></Relationships>
</file>

<file path=ppt/slides/_rels/slide9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10.xml"/></Relationships>
</file>

<file path=ppt/slides/_rels/slide9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61.png"/><Relationship Id="rId1" Type="http://schemas.openxmlformats.org/officeDocument/2006/relationships/slideLayout" Target="../slideLayouts/slideLayout110.xml"/></Relationships>
</file>

<file path=ppt/slides/_rels/slide9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04800" y="1676400"/>
            <a:ext cx="90678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ysClr val="window" lastClr="FFFFFF"/>
                </a:solidFill>
                <a:latin typeface="Calibri"/>
                <a:ea typeface="ＭＳ Ｐゴシック"/>
              </a:rPr>
              <a:t>THE SHOPPING ANNUITY</a:t>
            </a:r>
          </a:p>
          <a:p>
            <a:r>
              <a:rPr lang="en-US" b="1" dirty="0">
                <a:solidFill>
                  <a:sysClr val="window" lastClr="FFFFFF"/>
                </a:solidFill>
                <a:latin typeface="Calibri"/>
                <a:ea typeface="ＭＳ Ｐゴシック"/>
              </a:rPr>
              <a:t>GAME CHANGER or </a:t>
            </a:r>
            <a:r>
              <a:rPr lang="en-US" b="1" dirty="0" smtClean="0">
                <a:solidFill>
                  <a:sysClr val="window" lastClr="FFFFFF"/>
                </a:solidFill>
                <a:latin typeface="Calibri"/>
                <a:ea typeface="ＭＳ Ｐゴシック"/>
              </a:rPr>
              <a:t>NEW </a:t>
            </a:r>
            <a:r>
              <a:rPr lang="en-US" b="1" dirty="0">
                <a:solidFill>
                  <a:sysClr val="window" lastClr="FFFFFF"/>
                </a:solidFill>
                <a:latin typeface="Calibri"/>
                <a:ea typeface="ＭＳ Ｐゴシック"/>
              </a:rPr>
              <a:t>GAME?</a:t>
            </a:r>
          </a:p>
        </p:txBody>
      </p:sp>
    </p:spTree>
    <p:extLst>
      <p:ext uri="{BB962C8B-B14F-4D97-AF65-F5344CB8AC3E}">
        <p14:creationId xmlns:p14="http://schemas.microsoft.com/office/powerpoint/2010/main" val="1783246551"/>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5362" name="Picture 9218" descr="bd05199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7463" y="2603500"/>
            <a:ext cx="4037012"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7571" name="Group 9219"/>
          <p:cNvGrpSpPr>
            <a:grpSpLocks/>
          </p:cNvGrpSpPr>
          <p:nvPr/>
        </p:nvGrpSpPr>
        <p:grpSpPr bwMode="auto">
          <a:xfrm>
            <a:off x="320675" y="274638"/>
            <a:ext cx="8320088" cy="6194425"/>
            <a:chOff x="202" y="173"/>
            <a:chExt cx="5241" cy="3902"/>
          </a:xfrm>
        </p:grpSpPr>
        <p:sp>
          <p:nvSpPr>
            <p:cNvPr id="15453" name="Line 9220"/>
            <p:cNvSpPr>
              <a:spLocks noChangeShapeType="1"/>
            </p:cNvSpPr>
            <p:nvPr/>
          </p:nvSpPr>
          <p:spPr bwMode="auto">
            <a:xfrm flipV="1">
              <a:off x="3701" y="274"/>
              <a:ext cx="1123" cy="15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54" name="Line 9221"/>
            <p:cNvSpPr>
              <a:spLocks noChangeShapeType="1"/>
            </p:cNvSpPr>
            <p:nvPr/>
          </p:nvSpPr>
          <p:spPr bwMode="auto">
            <a:xfrm flipV="1">
              <a:off x="3125" y="187"/>
              <a:ext cx="317" cy="14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55" name="Line 9222"/>
            <p:cNvSpPr>
              <a:spLocks noChangeShapeType="1"/>
            </p:cNvSpPr>
            <p:nvPr/>
          </p:nvSpPr>
          <p:spPr bwMode="auto">
            <a:xfrm flipH="1" flipV="1">
              <a:off x="2146" y="173"/>
              <a:ext cx="446" cy="149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56" name="Line 9223"/>
            <p:cNvSpPr>
              <a:spLocks noChangeShapeType="1"/>
            </p:cNvSpPr>
            <p:nvPr/>
          </p:nvSpPr>
          <p:spPr bwMode="auto">
            <a:xfrm flipH="1" flipV="1">
              <a:off x="274" y="605"/>
              <a:ext cx="1929" cy="126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57" name="Line 9224"/>
            <p:cNvSpPr>
              <a:spLocks noChangeShapeType="1"/>
            </p:cNvSpPr>
            <p:nvPr/>
          </p:nvSpPr>
          <p:spPr bwMode="auto">
            <a:xfrm flipH="1" flipV="1">
              <a:off x="274" y="1987"/>
              <a:ext cx="1382" cy="17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58" name="Line 9225"/>
            <p:cNvSpPr>
              <a:spLocks noChangeShapeType="1"/>
            </p:cNvSpPr>
            <p:nvPr/>
          </p:nvSpPr>
          <p:spPr bwMode="auto">
            <a:xfrm flipH="1">
              <a:off x="202" y="2621"/>
              <a:ext cx="1512" cy="40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59" name="Line 9226"/>
            <p:cNvSpPr>
              <a:spLocks noChangeShapeType="1"/>
            </p:cNvSpPr>
            <p:nvPr/>
          </p:nvSpPr>
          <p:spPr bwMode="auto">
            <a:xfrm flipH="1">
              <a:off x="778" y="3182"/>
              <a:ext cx="1152" cy="89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60" name="Line 9227"/>
            <p:cNvSpPr>
              <a:spLocks noChangeShapeType="1"/>
            </p:cNvSpPr>
            <p:nvPr/>
          </p:nvSpPr>
          <p:spPr bwMode="auto">
            <a:xfrm flipV="1">
              <a:off x="3931" y="1771"/>
              <a:ext cx="1498" cy="389"/>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61" name="Line 9228"/>
            <p:cNvSpPr>
              <a:spLocks noChangeShapeType="1"/>
            </p:cNvSpPr>
            <p:nvPr/>
          </p:nvSpPr>
          <p:spPr bwMode="auto">
            <a:xfrm>
              <a:off x="4147" y="2650"/>
              <a:ext cx="1296" cy="302"/>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62" name="Line 9229"/>
            <p:cNvSpPr>
              <a:spLocks noChangeShapeType="1"/>
            </p:cNvSpPr>
            <p:nvPr/>
          </p:nvSpPr>
          <p:spPr bwMode="auto">
            <a:xfrm>
              <a:off x="3931" y="3226"/>
              <a:ext cx="1152" cy="63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grpSp>
      <p:grpSp>
        <p:nvGrpSpPr>
          <p:cNvPr id="877582" name="Group 9230"/>
          <p:cNvGrpSpPr>
            <a:grpSpLocks/>
          </p:cNvGrpSpPr>
          <p:nvPr/>
        </p:nvGrpSpPr>
        <p:grpSpPr bwMode="auto">
          <a:xfrm>
            <a:off x="319088" y="273050"/>
            <a:ext cx="8320087" cy="6194425"/>
            <a:chOff x="202" y="173"/>
            <a:chExt cx="5241" cy="3902"/>
          </a:xfrm>
        </p:grpSpPr>
        <p:sp>
          <p:nvSpPr>
            <p:cNvPr id="15443" name="Line 9231"/>
            <p:cNvSpPr>
              <a:spLocks noChangeShapeType="1"/>
            </p:cNvSpPr>
            <p:nvPr/>
          </p:nvSpPr>
          <p:spPr bwMode="auto">
            <a:xfrm flipV="1">
              <a:off x="3701" y="274"/>
              <a:ext cx="1123" cy="15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44" name="Line 9232"/>
            <p:cNvSpPr>
              <a:spLocks noChangeShapeType="1"/>
            </p:cNvSpPr>
            <p:nvPr/>
          </p:nvSpPr>
          <p:spPr bwMode="auto">
            <a:xfrm flipV="1">
              <a:off x="3125" y="187"/>
              <a:ext cx="317" cy="14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45" name="Line 9233"/>
            <p:cNvSpPr>
              <a:spLocks noChangeShapeType="1"/>
            </p:cNvSpPr>
            <p:nvPr/>
          </p:nvSpPr>
          <p:spPr bwMode="auto">
            <a:xfrm flipH="1" flipV="1">
              <a:off x="2146" y="173"/>
              <a:ext cx="446" cy="149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46" name="Line 9234"/>
            <p:cNvSpPr>
              <a:spLocks noChangeShapeType="1"/>
            </p:cNvSpPr>
            <p:nvPr/>
          </p:nvSpPr>
          <p:spPr bwMode="auto">
            <a:xfrm flipH="1" flipV="1">
              <a:off x="274" y="605"/>
              <a:ext cx="1929" cy="126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47" name="Line 9235"/>
            <p:cNvSpPr>
              <a:spLocks noChangeShapeType="1"/>
            </p:cNvSpPr>
            <p:nvPr/>
          </p:nvSpPr>
          <p:spPr bwMode="auto">
            <a:xfrm flipH="1" flipV="1">
              <a:off x="274" y="1987"/>
              <a:ext cx="1382" cy="17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48" name="Line 9236"/>
            <p:cNvSpPr>
              <a:spLocks noChangeShapeType="1"/>
            </p:cNvSpPr>
            <p:nvPr/>
          </p:nvSpPr>
          <p:spPr bwMode="auto">
            <a:xfrm flipH="1">
              <a:off x="202" y="2621"/>
              <a:ext cx="1512" cy="40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49" name="Line 9237"/>
            <p:cNvSpPr>
              <a:spLocks noChangeShapeType="1"/>
            </p:cNvSpPr>
            <p:nvPr/>
          </p:nvSpPr>
          <p:spPr bwMode="auto">
            <a:xfrm flipH="1">
              <a:off x="778" y="3182"/>
              <a:ext cx="1152" cy="89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50" name="Line 9238"/>
            <p:cNvSpPr>
              <a:spLocks noChangeShapeType="1"/>
            </p:cNvSpPr>
            <p:nvPr/>
          </p:nvSpPr>
          <p:spPr bwMode="auto">
            <a:xfrm flipV="1">
              <a:off x="3931" y="1771"/>
              <a:ext cx="1498" cy="389"/>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51" name="Line 9239"/>
            <p:cNvSpPr>
              <a:spLocks noChangeShapeType="1"/>
            </p:cNvSpPr>
            <p:nvPr/>
          </p:nvSpPr>
          <p:spPr bwMode="auto">
            <a:xfrm>
              <a:off x="4147" y="2650"/>
              <a:ext cx="1296" cy="302"/>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52" name="Line 9240"/>
            <p:cNvSpPr>
              <a:spLocks noChangeShapeType="1"/>
            </p:cNvSpPr>
            <p:nvPr/>
          </p:nvSpPr>
          <p:spPr bwMode="auto">
            <a:xfrm>
              <a:off x="3931" y="3226"/>
              <a:ext cx="1152" cy="63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grpSp>
      <p:grpSp>
        <p:nvGrpSpPr>
          <p:cNvPr id="877593" name="Group 9241"/>
          <p:cNvGrpSpPr>
            <a:grpSpLocks/>
          </p:cNvGrpSpPr>
          <p:nvPr/>
        </p:nvGrpSpPr>
        <p:grpSpPr bwMode="auto">
          <a:xfrm>
            <a:off x="317500" y="271463"/>
            <a:ext cx="8320088" cy="6194425"/>
            <a:chOff x="202" y="173"/>
            <a:chExt cx="5241" cy="3902"/>
          </a:xfrm>
        </p:grpSpPr>
        <p:sp>
          <p:nvSpPr>
            <p:cNvPr id="15433" name="Line 9242"/>
            <p:cNvSpPr>
              <a:spLocks noChangeShapeType="1"/>
            </p:cNvSpPr>
            <p:nvPr/>
          </p:nvSpPr>
          <p:spPr bwMode="auto">
            <a:xfrm flipV="1">
              <a:off x="3701" y="274"/>
              <a:ext cx="1123" cy="15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34" name="Line 9243"/>
            <p:cNvSpPr>
              <a:spLocks noChangeShapeType="1"/>
            </p:cNvSpPr>
            <p:nvPr/>
          </p:nvSpPr>
          <p:spPr bwMode="auto">
            <a:xfrm flipV="1">
              <a:off x="3125" y="187"/>
              <a:ext cx="317" cy="14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35" name="Line 9244"/>
            <p:cNvSpPr>
              <a:spLocks noChangeShapeType="1"/>
            </p:cNvSpPr>
            <p:nvPr/>
          </p:nvSpPr>
          <p:spPr bwMode="auto">
            <a:xfrm flipH="1" flipV="1">
              <a:off x="2146" y="173"/>
              <a:ext cx="446" cy="149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36" name="Line 9245"/>
            <p:cNvSpPr>
              <a:spLocks noChangeShapeType="1"/>
            </p:cNvSpPr>
            <p:nvPr/>
          </p:nvSpPr>
          <p:spPr bwMode="auto">
            <a:xfrm flipH="1" flipV="1">
              <a:off x="274" y="605"/>
              <a:ext cx="1929" cy="126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37" name="Line 9246"/>
            <p:cNvSpPr>
              <a:spLocks noChangeShapeType="1"/>
            </p:cNvSpPr>
            <p:nvPr/>
          </p:nvSpPr>
          <p:spPr bwMode="auto">
            <a:xfrm flipH="1" flipV="1">
              <a:off x="274" y="1987"/>
              <a:ext cx="1382" cy="17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38" name="Line 9247"/>
            <p:cNvSpPr>
              <a:spLocks noChangeShapeType="1"/>
            </p:cNvSpPr>
            <p:nvPr/>
          </p:nvSpPr>
          <p:spPr bwMode="auto">
            <a:xfrm flipH="1">
              <a:off x="202" y="2621"/>
              <a:ext cx="1512" cy="40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39" name="Line 9248"/>
            <p:cNvSpPr>
              <a:spLocks noChangeShapeType="1"/>
            </p:cNvSpPr>
            <p:nvPr/>
          </p:nvSpPr>
          <p:spPr bwMode="auto">
            <a:xfrm flipH="1">
              <a:off x="778" y="3182"/>
              <a:ext cx="1152" cy="89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40" name="Line 9249"/>
            <p:cNvSpPr>
              <a:spLocks noChangeShapeType="1"/>
            </p:cNvSpPr>
            <p:nvPr/>
          </p:nvSpPr>
          <p:spPr bwMode="auto">
            <a:xfrm flipV="1">
              <a:off x="3931" y="1771"/>
              <a:ext cx="1498" cy="389"/>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41" name="Line 9250"/>
            <p:cNvSpPr>
              <a:spLocks noChangeShapeType="1"/>
            </p:cNvSpPr>
            <p:nvPr/>
          </p:nvSpPr>
          <p:spPr bwMode="auto">
            <a:xfrm>
              <a:off x="4147" y="2650"/>
              <a:ext cx="1296" cy="302"/>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42" name="Line 9251"/>
            <p:cNvSpPr>
              <a:spLocks noChangeShapeType="1"/>
            </p:cNvSpPr>
            <p:nvPr/>
          </p:nvSpPr>
          <p:spPr bwMode="auto">
            <a:xfrm>
              <a:off x="3931" y="3226"/>
              <a:ext cx="1152" cy="63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grpSp>
      <p:grpSp>
        <p:nvGrpSpPr>
          <p:cNvPr id="877604" name="Group 9252"/>
          <p:cNvGrpSpPr>
            <a:grpSpLocks/>
          </p:cNvGrpSpPr>
          <p:nvPr/>
        </p:nvGrpSpPr>
        <p:grpSpPr bwMode="auto">
          <a:xfrm>
            <a:off x="315913" y="269875"/>
            <a:ext cx="8320087" cy="6194425"/>
            <a:chOff x="202" y="173"/>
            <a:chExt cx="5241" cy="3902"/>
          </a:xfrm>
        </p:grpSpPr>
        <p:sp>
          <p:nvSpPr>
            <p:cNvPr id="15423" name="Line 9253"/>
            <p:cNvSpPr>
              <a:spLocks noChangeShapeType="1"/>
            </p:cNvSpPr>
            <p:nvPr/>
          </p:nvSpPr>
          <p:spPr bwMode="auto">
            <a:xfrm flipV="1">
              <a:off x="3701" y="274"/>
              <a:ext cx="1123" cy="15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24" name="Line 9254"/>
            <p:cNvSpPr>
              <a:spLocks noChangeShapeType="1"/>
            </p:cNvSpPr>
            <p:nvPr/>
          </p:nvSpPr>
          <p:spPr bwMode="auto">
            <a:xfrm flipV="1">
              <a:off x="3125" y="187"/>
              <a:ext cx="317" cy="14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25" name="Line 9255"/>
            <p:cNvSpPr>
              <a:spLocks noChangeShapeType="1"/>
            </p:cNvSpPr>
            <p:nvPr/>
          </p:nvSpPr>
          <p:spPr bwMode="auto">
            <a:xfrm flipH="1" flipV="1">
              <a:off x="2146" y="173"/>
              <a:ext cx="446" cy="149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26" name="Line 9256"/>
            <p:cNvSpPr>
              <a:spLocks noChangeShapeType="1"/>
            </p:cNvSpPr>
            <p:nvPr/>
          </p:nvSpPr>
          <p:spPr bwMode="auto">
            <a:xfrm flipH="1" flipV="1">
              <a:off x="274" y="605"/>
              <a:ext cx="1929" cy="126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27" name="Line 9257"/>
            <p:cNvSpPr>
              <a:spLocks noChangeShapeType="1"/>
            </p:cNvSpPr>
            <p:nvPr/>
          </p:nvSpPr>
          <p:spPr bwMode="auto">
            <a:xfrm flipH="1" flipV="1">
              <a:off x="274" y="1987"/>
              <a:ext cx="1382" cy="17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28" name="Line 9258"/>
            <p:cNvSpPr>
              <a:spLocks noChangeShapeType="1"/>
            </p:cNvSpPr>
            <p:nvPr/>
          </p:nvSpPr>
          <p:spPr bwMode="auto">
            <a:xfrm flipH="1">
              <a:off x="202" y="2621"/>
              <a:ext cx="1512" cy="40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29" name="Line 9259"/>
            <p:cNvSpPr>
              <a:spLocks noChangeShapeType="1"/>
            </p:cNvSpPr>
            <p:nvPr/>
          </p:nvSpPr>
          <p:spPr bwMode="auto">
            <a:xfrm flipH="1">
              <a:off x="778" y="3182"/>
              <a:ext cx="1152" cy="89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30" name="Line 9260"/>
            <p:cNvSpPr>
              <a:spLocks noChangeShapeType="1"/>
            </p:cNvSpPr>
            <p:nvPr/>
          </p:nvSpPr>
          <p:spPr bwMode="auto">
            <a:xfrm flipV="1">
              <a:off x="3931" y="1771"/>
              <a:ext cx="1498" cy="389"/>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31" name="Line 9261"/>
            <p:cNvSpPr>
              <a:spLocks noChangeShapeType="1"/>
            </p:cNvSpPr>
            <p:nvPr/>
          </p:nvSpPr>
          <p:spPr bwMode="auto">
            <a:xfrm>
              <a:off x="4147" y="2650"/>
              <a:ext cx="1296" cy="302"/>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32" name="Line 9262"/>
            <p:cNvSpPr>
              <a:spLocks noChangeShapeType="1"/>
            </p:cNvSpPr>
            <p:nvPr/>
          </p:nvSpPr>
          <p:spPr bwMode="auto">
            <a:xfrm>
              <a:off x="3931" y="3226"/>
              <a:ext cx="1152" cy="63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grpSp>
      <p:grpSp>
        <p:nvGrpSpPr>
          <p:cNvPr id="877615" name="Group 9263"/>
          <p:cNvGrpSpPr>
            <a:grpSpLocks/>
          </p:cNvGrpSpPr>
          <p:nvPr/>
        </p:nvGrpSpPr>
        <p:grpSpPr bwMode="auto">
          <a:xfrm>
            <a:off x="314325" y="268288"/>
            <a:ext cx="8320088" cy="6194425"/>
            <a:chOff x="202" y="173"/>
            <a:chExt cx="5241" cy="3902"/>
          </a:xfrm>
        </p:grpSpPr>
        <p:sp>
          <p:nvSpPr>
            <p:cNvPr id="15413" name="Line 9264"/>
            <p:cNvSpPr>
              <a:spLocks noChangeShapeType="1"/>
            </p:cNvSpPr>
            <p:nvPr/>
          </p:nvSpPr>
          <p:spPr bwMode="auto">
            <a:xfrm flipV="1">
              <a:off x="3701" y="274"/>
              <a:ext cx="1123" cy="15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14" name="Line 9265"/>
            <p:cNvSpPr>
              <a:spLocks noChangeShapeType="1"/>
            </p:cNvSpPr>
            <p:nvPr/>
          </p:nvSpPr>
          <p:spPr bwMode="auto">
            <a:xfrm flipV="1">
              <a:off x="3125" y="187"/>
              <a:ext cx="317" cy="14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15" name="Line 9266"/>
            <p:cNvSpPr>
              <a:spLocks noChangeShapeType="1"/>
            </p:cNvSpPr>
            <p:nvPr/>
          </p:nvSpPr>
          <p:spPr bwMode="auto">
            <a:xfrm flipH="1" flipV="1">
              <a:off x="2146" y="173"/>
              <a:ext cx="446" cy="149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16" name="Line 9267"/>
            <p:cNvSpPr>
              <a:spLocks noChangeShapeType="1"/>
            </p:cNvSpPr>
            <p:nvPr/>
          </p:nvSpPr>
          <p:spPr bwMode="auto">
            <a:xfrm flipH="1" flipV="1">
              <a:off x="274" y="605"/>
              <a:ext cx="1929" cy="126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17" name="Line 9268"/>
            <p:cNvSpPr>
              <a:spLocks noChangeShapeType="1"/>
            </p:cNvSpPr>
            <p:nvPr/>
          </p:nvSpPr>
          <p:spPr bwMode="auto">
            <a:xfrm flipH="1" flipV="1">
              <a:off x="274" y="1987"/>
              <a:ext cx="1382" cy="17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18" name="Line 9269"/>
            <p:cNvSpPr>
              <a:spLocks noChangeShapeType="1"/>
            </p:cNvSpPr>
            <p:nvPr/>
          </p:nvSpPr>
          <p:spPr bwMode="auto">
            <a:xfrm flipH="1">
              <a:off x="202" y="2621"/>
              <a:ext cx="1512" cy="40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19" name="Line 9270"/>
            <p:cNvSpPr>
              <a:spLocks noChangeShapeType="1"/>
            </p:cNvSpPr>
            <p:nvPr/>
          </p:nvSpPr>
          <p:spPr bwMode="auto">
            <a:xfrm flipH="1">
              <a:off x="778" y="3182"/>
              <a:ext cx="1152" cy="89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20" name="Line 9271"/>
            <p:cNvSpPr>
              <a:spLocks noChangeShapeType="1"/>
            </p:cNvSpPr>
            <p:nvPr/>
          </p:nvSpPr>
          <p:spPr bwMode="auto">
            <a:xfrm flipV="1">
              <a:off x="3931" y="1771"/>
              <a:ext cx="1498" cy="389"/>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21" name="Line 9272"/>
            <p:cNvSpPr>
              <a:spLocks noChangeShapeType="1"/>
            </p:cNvSpPr>
            <p:nvPr/>
          </p:nvSpPr>
          <p:spPr bwMode="auto">
            <a:xfrm>
              <a:off x="4147" y="2650"/>
              <a:ext cx="1296" cy="302"/>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22" name="Line 9273"/>
            <p:cNvSpPr>
              <a:spLocks noChangeShapeType="1"/>
            </p:cNvSpPr>
            <p:nvPr/>
          </p:nvSpPr>
          <p:spPr bwMode="auto">
            <a:xfrm>
              <a:off x="3931" y="3226"/>
              <a:ext cx="1152" cy="63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grpSp>
      <p:grpSp>
        <p:nvGrpSpPr>
          <p:cNvPr id="877626" name="Group 9274"/>
          <p:cNvGrpSpPr>
            <a:grpSpLocks/>
          </p:cNvGrpSpPr>
          <p:nvPr/>
        </p:nvGrpSpPr>
        <p:grpSpPr bwMode="auto">
          <a:xfrm>
            <a:off x="312738" y="266700"/>
            <a:ext cx="8320087" cy="6194425"/>
            <a:chOff x="202" y="173"/>
            <a:chExt cx="5241" cy="3902"/>
          </a:xfrm>
        </p:grpSpPr>
        <p:sp>
          <p:nvSpPr>
            <p:cNvPr id="15403" name="Line 9275"/>
            <p:cNvSpPr>
              <a:spLocks noChangeShapeType="1"/>
            </p:cNvSpPr>
            <p:nvPr/>
          </p:nvSpPr>
          <p:spPr bwMode="auto">
            <a:xfrm flipV="1">
              <a:off x="3701" y="274"/>
              <a:ext cx="1123" cy="15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04" name="Line 9276"/>
            <p:cNvSpPr>
              <a:spLocks noChangeShapeType="1"/>
            </p:cNvSpPr>
            <p:nvPr/>
          </p:nvSpPr>
          <p:spPr bwMode="auto">
            <a:xfrm flipV="1">
              <a:off x="3125" y="187"/>
              <a:ext cx="317" cy="14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05" name="Line 9277"/>
            <p:cNvSpPr>
              <a:spLocks noChangeShapeType="1"/>
            </p:cNvSpPr>
            <p:nvPr/>
          </p:nvSpPr>
          <p:spPr bwMode="auto">
            <a:xfrm flipH="1" flipV="1">
              <a:off x="2146" y="173"/>
              <a:ext cx="446" cy="149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06" name="Line 9278"/>
            <p:cNvSpPr>
              <a:spLocks noChangeShapeType="1"/>
            </p:cNvSpPr>
            <p:nvPr/>
          </p:nvSpPr>
          <p:spPr bwMode="auto">
            <a:xfrm flipH="1" flipV="1">
              <a:off x="274" y="605"/>
              <a:ext cx="1929" cy="126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07" name="Line 9279"/>
            <p:cNvSpPr>
              <a:spLocks noChangeShapeType="1"/>
            </p:cNvSpPr>
            <p:nvPr/>
          </p:nvSpPr>
          <p:spPr bwMode="auto">
            <a:xfrm flipH="1" flipV="1">
              <a:off x="274" y="1987"/>
              <a:ext cx="1382" cy="17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08" name="Line 9280"/>
            <p:cNvSpPr>
              <a:spLocks noChangeShapeType="1"/>
            </p:cNvSpPr>
            <p:nvPr/>
          </p:nvSpPr>
          <p:spPr bwMode="auto">
            <a:xfrm flipH="1">
              <a:off x="202" y="2621"/>
              <a:ext cx="1512" cy="40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09" name="Line 9281"/>
            <p:cNvSpPr>
              <a:spLocks noChangeShapeType="1"/>
            </p:cNvSpPr>
            <p:nvPr/>
          </p:nvSpPr>
          <p:spPr bwMode="auto">
            <a:xfrm flipH="1">
              <a:off x="778" y="3182"/>
              <a:ext cx="1152" cy="89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10" name="Line 9282"/>
            <p:cNvSpPr>
              <a:spLocks noChangeShapeType="1"/>
            </p:cNvSpPr>
            <p:nvPr/>
          </p:nvSpPr>
          <p:spPr bwMode="auto">
            <a:xfrm flipV="1">
              <a:off x="3931" y="1771"/>
              <a:ext cx="1498" cy="389"/>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11" name="Line 9283"/>
            <p:cNvSpPr>
              <a:spLocks noChangeShapeType="1"/>
            </p:cNvSpPr>
            <p:nvPr/>
          </p:nvSpPr>
          <p:spPr bwMode="auto">
            <a:xfrm>
              <a:off x="4147" y="2650"/>
              <a:ext cx="1296" cy="302"/>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12" name="Line 9284"/>
            <p:cNvSpPr>
              <a:spLocks noChangeShapeType="1"/>
            </p:cNvSpPr>
            <p:nvPr/>
          </p:nvSpPr>
          <p:spPr bwMode="auto">
            <a:xfrm>
              <a:off x="3931" y="3226"/>
              <a:ext cx="1152" cy="63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grpSp>
      <p:grpSp>
        <p:nvGrpSpPr>
          <p:cNvPr id="877637" name="Group 9285"/>
          <p:cNvGrpSpPr>
            <a:grpSpLocks/>
          </p:cNvGrpSpPr>
          <p:nvPr/>
        </p:nvGrpSpPr>
        <p:grpSpPr bwMode="auto">
          <a:xfrm>
            <a:off x="311150" y="265113"/>
            <a:ext cx="8320088" cy="6194425"/>
            <a:chOff x="202" y="173"/>
            <a:chExt cx="5241" cy="3902"/>
          </a:xfrm>
        </p:grpSpPr>
        <p:sp>
          <p:nvSpPr>
            <p:cNvPr id="15393" name="Line 9286"/>
            <p:cNvSpPr>
              <a:spLocks noChangeShapeType="1"/>
            </p:cNvSpPr>
            <p:nvPr/>
          </p:nvSpPr>
          <p:spPr bwMode="auto">
            <a:xfrm flipV="1">
              <a:off x="3701" y="274"/>
              <a:ext cx="1123" cy="15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394" name="Line 9287"/>
            <p:cNvSpPr>
              <a:spLocks noChangeShapeType="1"/>
            </p:cNvSpPr>
            <p:nvPr/>
          </p:nvSpPr>
          <p:spPr bwMode="auto">
            <a:xfrm flipV="1">
              <a:off x="3125" y="187"/>
              <a:ext cx="317" cy="14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395" name="Line 9288"/>
            <p:cNvSpPr>
              <a:spLocks noChangeShapeType="1"/>
            </p:cNvSpPr>
            <p:nvPr/>
          </p:nvSpPr>
          <p:spPr bwMode="auto">
            <a:xfrm flipH="1" flipV="1">
              <a:off x="2146" y="173"/>
              <a:ext cx="446" cy="149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396" name="Line 9289"/>
            <p:cNvSpPr>
              <a:spLocks noChangeShapeType="1"/>
            </p:cNvSpPr>
            <p:nvPr/>
          </p:nvSpPr>
          <p:spPr bwMode="auto">
            <a:xfrm flipH="1" flipV="1">
              <a:off x="274" y="605"/>
              <a:ext cx="1929" cy="126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397" name="Line 9290"/>
            <p:cNvSpPr>
              <a:spLocks noChangeShapeType="1"/>
            </p:cNvSpPr>
            <p:nvPr/>
          </p:nvSpPr>
          <p:spPr bwMode="auto">
            <a:xfrm flipH="1" flipV="1">
              <a:off x="274" y="1987"/>
              <a:ext cx="1382" cy="17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398" name="Line 9291"/>
            <p:cNvSpPr>
              <a:spLocks noChangeShapeType="1"/>
            </p:cNvSpPr>
            <p:nvPr/>
          </p:nvSpPr>
          <p:spPr bwMode="auto">
            <a:xfrm flipH="1">
              <a:off x="202" y="2621"/>
              <a:ext cx="1512" cy="40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399" name="Line 9292"/>
            <p:cNvSpPr>
              <a:spLocks noChangeShapeType="1"/>
            </p:cNvSpPr>
            <p:nvPr/>
          </p:nvSpPr>
          <p:spPr bwMode="auto">
            <a:xfrm flipH="1">
              <a:off x="778" y="3182"/>
              <a:ext cx="1152" cy="89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00" name="Line 9293"/>
            <p:cNvSpPr>
              <a:spLocks noChangeShapeType="1"/>
            </p:cNvSpPr>
            <p:nvPr/>
          </p:nvSpPr>
          <p:spPr bwMode="auto">
            <a:xfrm flipV="1">
              <a:off x="3931" y="1771"/>
              <a:ext cx="1498" cy="389"/>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01" name="Line 9294"/>
            <p:cNvSpPr>
              <a:spLocks noChangeShapeType="1"/>
            </p:cNvSpPr>
            <p:nvPr/>
          </p:nvSpPr>
          <p:spPr bwMode="auto">
            <a:xfrm>
              <a:off x="4147" y="2650"/>
              <a:ext cx="1296" cy="302"/>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402" name="Line 9295"/>
            <p:cNvSpPr>
              <a:spLocks noChangeShapeType="1"/>
            </p:cNvSpPr>
            <p:nvPr/>
          </p:nvSpPr>
          <p:spPr bwMode="auto">
            <a:xfrm>
              <a:off x="3931" y="3226"/>
              <a:ext cx="1152" cy="63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grpSp>
      <p:grpSp>
        <p:nvGrpSpPr>
          <p:cNvPr id="877648" name="Group 9296"/>
          <p:cNvGrpSpPr>
            <a:grpSpLocks/>
          </p:cNvGrpSpPr>
          <p:nvPr/>
        </p:nvGrpSpPr>
        <p:grpSpPr bwMode="auto">
          <a:xfrm>
            <a:off x="309563" y="263525"/>
            <a:ext cx="8320087" cy="6194425"/>
            <a:chOff x="202" y="173"/>
            <a:chExt cx="5241" cy="3902"/>
          </a:xfrm>
        </p:grpSpPr>
        <p:sp>
          <p:nvSpPr>
            <p:cNvPr id="15383" name="Line 9297"/>
            <p:cNvSpPr>
              <a:spLocks noChangeShapeType="1"/>
            </p:cNvSpPr>
            <p:nvPr/>
          </p:nvSpPr>
          <p:spPr bwMode="auto">
            <a:xfrm flipV="1">
              <a:off x="3701" y="274"/>
              <a:ext cx="1123" cy="15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384" name="Line 9298"/>
            <p:cNvSpPr>
              <a:spLocks noChangeShapeType="1"/>
            </p:cNvSpPr>
            <p:nvPr/>
          </p:nvSpPr>
          <p:spPr bwMode="auto">
            <a:xfrm flipV="1">
              <a:off x="3125" y="187"/>
              <a:ext cx="317" cy="14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385" name="Line 9299"/>
            <p:cNvSpPr>
              <a:spLocks noChangeShapeType="1"/>
            </p:cNvSpPr>
            <p:nvPr/>
          </p:nvSpPr>
          <p:spPr bwMode="auto">
            <a:xfrm flipH="1" flipV="1">
              <a:off x="2146" y="173"/>
              <a:ext cx="446" cy="149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386" name="Line 9300"/>
            <p:cNvSpPr>
              <a:spLocks noChangeShapeType="1"/>
            </p:cNvSpPr>
            <p:nvPr/>
          </p:nvSpPr>
          <p:spPr bwMode="auto">
            <a:xfrm flipH="1" flipV="1">
              <a:off x="274" y="605"/>
              <a:ext cx="1929" cy="126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387" name="Line 9301"/>
            <p:cNvSpPr>
              <a:spLocks noChangeShapeType="1"/>
            </p:cNvSpPr>
            <p:nvPr/>
          </p:nvSpPr>
          <p:spPr bwMode="auto">
            <a:xfrm flipH="1" flipV="1">
              <a:off x="274" y="1987"/>
              <a:ext cx="1382" cy="17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388" name="Line 9302"/>
            <p:cNvSpPr>
              <a:spLocks noChangeShapeType="1"/>
            </p:cNvSpPr>
            <p:nvPr/>
          </p:nvSpPr>
          <p:spPr bwMode="auto">
            <a:xfrm flipH="1">
              <a:off x="202" y="2621"/>
              <a:ext cx="1512" cy="40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389" name="Line 9303"/>
            <p:cNvSpPr>
              <a:spLocks noChangeShapeType="1"/>
            </p:cNvSpPr>
            <p:nvPr/>
          </p:nvSpPr>
          <p:spPr bwMode="auto">
            <a:xfrm flipH="1">
              <a:off x="778" y="3182"/>
              <a:ext cx="1152" cy="89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390" name="Line 9304"/>
            <p:cNvSpPr>
              <a:spLocks noChangeShapeType="1"/>
            </p:cNvSpPr>
            <p:nvPr/>
          </p:nvSpPr>
          <p:spPr bwMode="auto">
            <a:xfrm flipV="1">
              <a:off x="3931" y="1771"/>
              <a:ext cx="1498" cy="389"/>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391" name="Line 9305"/>
            <p:cNvSpPr>
              <a:spLocks noChangeShapeType="1"/>
            </p:cNvSpPr>
            <p:nvPr/>
          </p:nvSpPr>
          <p:spPr bwMode="auto">
            <a:xfrm>
              <a:off x="4147" y="2650"/>
              <a:ext cx="1296" cy="302"/>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392" name="Line 9306"/>
            <p:cNvSpPr>
              <a:spLocks noChangeShapeType="1"/>
            </p:cNvSpPr>
            <p:nvPr/>
          </p:nvSpPr>
          <p:spPr bwMode="auto">
            <a:xfrm>
              <a:off x="3931" y="3226"/>
              <a:ext cx="1152" cy="63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grpSp>
      <p:grpSp>
        <p:nvGrpSpPr>
          <p:cNvPr id="877659" name="Group 9307"/>
          <p:cNvGrpSpPr>
            <a:grpSpLocks/>
          </p:cNvGrpSpPr>
          <p:nvPr/>
        </p:nvGrpSpPr>
        <p:grpSpPr bwMode="auto">
          <a:xfrm>
            <a:off x="307975" y="261938"/>
            <a:ext cx="8320088" cy="6194425"/>
            <a:chOff x="202" y="173"/>
            <a:chExt cx="5241" cy="3902"/>
          </a:xfrm>
        </p:grpSpPr>
        <p:sp>
          <p:nvSpPr>
            <p:cNvPr id="15373" name="Line 9308"/>
            <p:cNvSpPr>
              <a:spLocks noChangeShapeType="1"/>
            </p:cNvSpPr>
            <p:nvPr/>
          </p:nvSpPr>
          <p:spPr bwMode="auto">
            <a:xfrm flipV="1">
              <a:off x="3701" y="274"/>
              <a:ext cx="1123" cy="15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374" name="Line 9309"/>
            <p:cNvSpPr>
              <a:spLocks noChangeShapeType="1"/>
            </p:cNvSpPr>
            <p:nvPr/>
          </p:nvSpPr>
          <p:spPr bwMode="auto">
            <a:xfrm flipV="1">
              <a:off x="3125" y="187"/>
              <a:ext cx="317" cy="14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375" name="Line 9310"/>
            <p:cNvSpPr>
              <a:spLocks noChangeShapeType="1"/>
            </p:cNvSpPr>
            <p:nvPr/>
          </p:nvSpPr>
          <p:spPr bwMode="auto">
            <a:xfrm flipH="1" flipV="1">
              <a:off x="2146" y="173"/>
              <a:ext cx="446" cy="149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376" name="Line 9311"/>
            <p:cNvSpPr>
              <a:spLocks noChangeShapeType="1"/>
            </p:cNvSpPr>
            <p:nvPr/>
          </p:nvSpPr>
          <p:spPr bwMode="auto">
            <a:xfrm flipH="1" flipV="1">
              <a:off x="274" y="605"/>
              <a:ext cx="1929" cy="126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377" name="Line 9312"/>
            <p:cNvSpPr>
              <a:spLocks noChangeShapeType="1"/>
            </p:cNvSpPr>
            <p:nvPr/>
          </p:nvSpPr>
          <p:spPr bwMode="auto">
            <a:xfrm flipH="1" flipV="1">
              <a:off x="274" y="1987"/>
              <a:ext cx="1382" cy="17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378" name="Line 9313"/>
            <p:cNvSpPr>
              <a:spLocks noChangeShapeType="1"/>
            </p:cNvSpPr>
            <p:nvPr/>
          </p:nvSpPr>
          <p:spPr bwMode="auto">
            <a:xfrm flipH="1">
              <a:off x="202" y="2621"/>
              <a:ext cx="1512" cy="40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379" name="Line 9314"/>
            <p:cNvSpPr>
              <a:spLocks noChangeShapeType="1"/>
            </p:cNvSpPr>
            <p:nvPr/>
          </p:nvSpPr>
          <p:spPr bwMode="auto">
            <a:xfrm flipH="1">
              <a:off x="778" y="3182"/>
              <a:ext cx="1152" cy="89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380" name="Line 9315"/>
            <p:cNvSpPr>
              <a:spLocks noChangeShapeType="1"/>
            </p:cNvSpPr>
            <p:nvPr/>
          </p:nvSpPr>
          <p:spPr bwMode="auto">
            <a:xfrm flipV="1">
              <a:off x="3931" y="1771"/>
              <a:ext cx="1498" cy="389"/>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381" name="Line 9316"/>
            <p:cNvSpPr>
              <a:spLocks noChangeShapeType="1"/>
            </p:cNvSpPr>
            <p:nvPr/>
          </p:nvSpPr>
          <p:spPr bwMode="auto">
            <a:xfrm>
              <a:off x="4147" y="2650"/>
              <a:ext cx="1296" cy="302"/>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5382" name="Line 9317"/>
            <p:cNvSpPr>
              <a:spLocks noChangeShapeType="1"/>
            </p:cNvSpPr>
            <p:nvPr/>
          </p:nvSpPr>
          <p:spPr bwMode="auto">
            <a:xfrm>
              <a:off x="3931" y="3226"/>
              <a:ext cx="1152" cy="63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grpSp>
      <p:sp>
        <p:nvSpPr>
          <p:cNvPr id="15372" name="Rectangle 9318"/>
          <p:cNvSpPr>
            <a:spLocks noChangeArrowheads="1"/>
          </p:cNvSpPr>
          <p:nvPr/>
        </p:nvSpPr>
        <p:spPr bwMode="auto">
          <a:xfrm>
            <a:off x="0" y="812800"/>
            <a:ext cx="914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en-US" sz="6000" b="1" i="1" dirty="0">
                <a:solidFill>
                  <a:srgbClr val="FFFFFF"/>
                </a:solidFill>
                <a:latin typeface="Albertus Medium" pitchFamily="34" charset="0"/>
                <a:ea typeface="ＭＳ Ｐゴシック"/>
              </a:rPr>
              <a:t>CREATES ATTITUDES</a:t>
            </a:r>
          </a:p>
        </p:txBody>
      </p:sp>
      <p:sp>
        <p:nvSpPr>
          <p:cNvPr id="2" name="Rectangle 1"/>
          <p:cNvSpPr/>
          <p:nvPr/>
        </p:nvSpPr>
        <p:spPr>
          <a:xfrm>
            <a:off x="3574331" y="5878517"/>
            <a:ext cx="2287806" cy="600164"/>
          </a:xfrm>
          <a:prstGeom prst="rect">
            <a:avLst/>
          </a:prstGeom>
        </p:spPr>
        <p:txBody>
          <a:bodyPr wrap="none">
            <a:spAutoFit/>
          </a:bodyPr>
          <a:lstStyle/>
          <a:p>
            <a:pPr algn="ctr" eaLnBrk="0" fontAlgn="base" hangingPunct="0">
              <a:lnSpc>
                <a:spcPct val="90000"/>
              </a:lnSpc>
              <a:spcBef>
                <a:spcPct val="0"/>
              </a:spcBef>
              <a:spcAft>
                <a:spcPct val="0"/>
              </a:spcAft>
              <a:defRPr/>
            </a:pPr>
            <a:r>
              <a:rPr lang="en-US" sz="3600" b="1" dirty="0">
                <a:solidFill>
                  <a:srgbClr val="FFFFFF"/>
                </a:solidFill>
                <a:latin typeface="Arial"/>
                <a:ea typeface="ＭＳ Ｐゴシック"/>
                <a:cs typeface="Arial"/>
              </a:rPr>
              <a:t>IDENTITY</a:t>
            </a:r>
          </a:p>
        </p:txBody>
      </p:sp>
    </p:spTree>
    <p:extLst>
      <p:ext uri="{BB962C8B-B14F-4D97-AF65-F5344CB8AC3E}">
        <p14:creationId xmlns:p14="http://schemas.microsoft.com/office/powerpoint/2010/main" val="2860015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877571"/>
                                        </p:tgtEl>
                                        <p:attrNameLst>
                                          <p:attrName>style.visibility</p:attrName>
                                        </p:attrNameLst>
                                      </p:cBhvr>
                                      <p:to>
                                        <p:strVal val="visible"/>
                                      </p:to>
                                    </p:set>
                                    <p:animEffect transition="in" filter="box(out)">
                                      <p:cBhvr>
                                        <p:cTn id="7" dur="500"/>
                                        <p:tgtEl>
                                          <p:spTgt spid="877571"/>
                                        </p:tgtEl>
                                      </p:cBhvr>
                                    </p:animEffect>
                                  </p:childTnLst>
                                  <p:subTnLst>
                                    <p:set>
                                      <p:cBhvr override="childStyle">
                                        <p:cTn dur="1" fill="hold" display="0" masterRel="sameClick" afterEffect="1">
                                          <p:stCondLst>
                                            <p:cond evt="end" delay="0">
                                              <p:tn val="5"/>
                                            </p:cond>
                                          </p:stCondLst>
                                        </p:cTn>
                                        <p:tgtEl>
                                          <p:spTgt spid="877571"/>
                                        </p:tgtEl>
                                        <p:attrNameLst>
                                          <p:attrName>style.visibility</p:attrName>
                                        </p:attrNameLst>
                                      </p:cBhvr>
                                      <p:to>
                                        <p:strVal val="hidden"/>
                                      </p:to>
                                    </p:set>
                                  </p:sub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877582"/>
                                        </p:tgtEl>
                                        <p:attrNameLst>
                                          <p:attrName>style.visibility</p:attrName>
                                        </p:attrNameLst>
                                      </p:cBhvr>
                                      <p:to>
                                        <p:strVal val="visible"/>
                                      </p:to>
                                    </p:set>
                                    <p:animEffect transition="in" filter="box(out)">
                                      <p:cBhvr>
                                        <p:cTn id="11" dur="500"/>
                                        <p:tgtEl>
                                          <p:spTgt spid="877582"/>
                                        </p:tgtEl>
                                      </p:cBhvr>
                                    </p:animEffect>
                                  </p:childTnLst>
                                  <p:subTnLst>
                                    <p:set>
                                      <p:cBhvr override="childStyle">
                                        <p:cTn dur="1" fill="hold" display="0" masterRel="sameClick" afterEffect="1">
                                          <p:stCondLst>
                                            <p:cond evt="end" delay="0">
                                              <p:tn val="9"/>
                                            </p:cond>
                                          </p:stCondLst>
                                        </p:cTn>
                                        <p:tgtEl>
                                          <p:spTgt spid="877582"/>
                                        </p:tgtEl>
                                        <p:attrNameLst>
                                          <p:attrName>style.visibility</p:attrName>
                                        </p:attrNameLst>
                                      </p:cBhvr>
                                      <p:to>
                                        <p:strVal val="hidden"/>
                                      </p:to>
                                    </p:set>
                                  </p:subTnLst>
                                </p:cTn>
                              </p:par>
                            </p:childTnLst>
                          </p:cTn>
                        </p:par>
                        <p:par>
                          <p:cTn id="12" fill="hold" nodeType="afterGroup">
                            <p:stCondLst>
                              <p:cond delay="1000"/>
                            </p:stCondLst>
                            <p:childTnLst>
                              <p:par>
                                <p:cTn id="13" presetID="4" presetClass="entr" presetSubtype="32" fill="hold" nodeType="afterEffect">
                                  <p:stCondLst>
                                    <p:cond delay="0"/>
                                  </p:stCondLst>
                                  <p:childTnLst>
                                    <p:set>
                                      <p:cBhvr>
                                        <p:cTn id="14" dur="1" fill="hold">
                                          <p:stCondLst>
                                            <p:cond delay="0"/>
                                          </p:stCondLst>
                                        </p:cTn>
                                        <p:tgtEl>
                                          <p:spTgt spid="877593"/>
                                        </p:tgtEl>
                                        <p:attrNameLst>
                                          <p:attrName>style.visibility</p:attrName>
                                        </p:attrNameLst>
                                      </p:cBhvr>
                                      <p:to>
                                        <p:strVal val="visible"/>
                                      </p:to>
                                    </p:set>
                                    <p:animEffect transition="in" filter="box(out)">
                                      <p:cBhvr>
                                        <p:cTn id="15" dur="500"/>
                                        <p:tgtEl>
                                          <p:spTgt spid="877593"/>
                                        </p:tgtEl>
                                      </p:cBhvr>
                                    </p:animEffect>
                                  </p:childTnLst>
                                  <p:subTnLst>
                                    <p:set>
                                      <p:cBhvr override="childStyle">
                                        <p:cTn dur="1" fill="hold" display="0" masterRel="sameClick" afterEffect="1">
                                          <p:stCondLst>
                                            <p:cond evt="end" delay="0">
                                              <p:tn val="13"/>
                                            </p:cond>
                                          </p:stCondLst>
                                        </p:cTn>
                                        <p:tgtEl>
                                          <p:spTgt spid="877593"/>
                                        </p:tgtEl>
                                        <p:attrNameLst>
                                          <p:attrName>style.visibility</p:attrName>
                                        </p:attrNameLst>
                                      </p:cBhvr>
                                      <p:to>
                                        <p:strVal val="hidden"/>
                                      </p:to>
                                    </p:set>
                                  </p:subTnLst>
                                </p:cTn>
                              </p:par>
                            </p:childTnLst>
                          </p:cTn>
                        </p:par>
                        <p:par>
                          <p:cTn id="16" fill="hold" nodeType="afterGroup">
                            <p:stCondLst>
                              <p:cond delay="1500"/>
                            </p:stCondLst>
                            <p:childTnLst>
                              <p:par>
                                <p:cTn id="17" presetID="4" presetClass="entr" presetSubtype="32" fill="hold" nodeType="afterEffect">
                                  <p:stCondLst>
                                    <p:cond delay="0"/>
                                  </p:stCondLst>
                                  <p:childTnLst>
                                    <p:set>
                                      <p:cBhvr>
                                        <p:cTn id="18" dur="1" fill="hold">
                                          <p:stCondLst>
                                            <p:cond delay="0"/>
                                          </p:stCondLst>
                                        </p:cTn>
                                        <p:tgtEl>
                                          <p:spTgt spid="877604"/>
                                        </p:tgtEl>
                                        <p:attrNameLst>
                                          <p:attrName>style.visibility</p:attrName>
                                        </p:attrNameLst>
                                      </p:cBhvr>
                                      <p:to>
                                        <p:strVal val="visible"/>
                                      </p:to>
                                    </p:set>
                                    <p:animEffect transition="in" filter="box(out)">
                                      <p:cBhvr>
                                        <p:cTn id="19" dur="500"/>
                                        <p:tgtEl>
                                          <p:spTgt spid="877604"/>
                                        </p:tgtEl>
                                      </p:cBhvr>
                                    </p:animEffect>
                                  </p:childTnLst>
                                  <p:subTnLst>
                                    <p:set>
                                      <p:cBhvr override="childStyle">
                                        <p:cTn dur="1" fill="hold" display="0" masterRel="sameClick" afterEffect="1">
                                          <p:stCondLst>
                                            <p:cond evt="end" delay="0">
                                              <p:tn val="17"/>
                                            </p:cond>
                                          </p:stCondLst>
                                        </p:cTn>
                                        <p:tgtEl>
                                          <p:spTgt spid="877604"/>
                                        </p:tgtEl>
                                        <p:attrNameLst>
                                          <p:attrName>style.visibility</p:attrName>
                                        </p:attrNameLst>
                                      </p:cBhvr>
                                      <p:to>
                                        <p:strVal val="hidden"/>
                                      </p:to>
                                    </p:set>
                                  </p:subTnLst>
                                </p:cTn>
                              </p:par>
                            </p:childTnLst>
                          </p:cTn>
                        </p:par>
                        <p:par>
                          <p:cTn id="20" fill="hold" nodeType="afterGroup">
                            <p:stCondLst>
                              <p:cond delay="2000"/>
                            </p:stCondLst>
                            <p:childTnLst>
                              <p:par>
                                <p:cTn id="21" presetID="4" presetClass="entr" presetSubtype="32" fill="hold" nodeType="afterEffect">
                                  <p:stCondLst>
                                    <p:cond delay="0"/>
                                  </p:stCondLst>
                                  <p:childTnLst>
                                    <p:set>
                                      <p:cBhvr>
                                        <p:cTn id="22" dur="1" fill="hold">
                                          <p:stCondLst>
                                            <p:cond delay="0"/>
                                          </p:stCondLst>
                                        </p:cTn>
                                        <p:tgtEl>
                                          <p:spTgt spid="877615"/>
                                        </p:tgtEl>
                                        <p:attrNameLst>
                                          <p:attrName>style.visibility</p:attrName>
                                        </p:attrNameLst>
                                      </p:cBhvr>
                                      <p:to>
                                        <p:strVal val="visible"/>
                                      </p:to>
                                    </p:set>
                                    <p:animEffect transition="in" filter="box(out)">
                                      <p:cBhvr>
                                        <p:cTn id="23" dur="500"/>
                                        <p:tgtEl>
                                          <p:spTgt spid="877615"/>
                                        </p:tgtEl>
                                      </p:cBhvr>
                                    </p:animEffect>
                                  </p:childTnLst>
                                  <p:subTnLst>
                                    <p:set>
                                      <p:cBhvr override="childStyle">
                                        <p:cTn dur="1" fill="hold" display="0" masterRel="sameClick" afterEffect="1">
                                          <p:stCondLst>
                                            <p:cond evt="end" delay="0">
                                              <p:tn val="21"/>
                                            </p:cond>
                                          </p:stCondLst>
                                        </p:cTn>
                                        <p:tgtEl>
                                          <p:spTgt spid="877615"/>
                                        </p:tgtEl>
                                        <p:attrNameLst>
                                          <p:attrName>style.visibility</p:attrName>
                                        </p:attrNameLst>
                                      </p:cBhvr>
                                      <p:to>
                                        <p:strVal val="hidden"/>
                                      </p:to>
                                    </p:set>
                                  </p:subTnLst>
                                </p:cTn>
                              </p:par>
                            </p:childTnLst>
                          </p:cTn>
                        </p:par>
                        <p:par>
                          <p:cTn id="24" fill="hold" nodeType="afterGroup">
                            <p:stCondLst>
                              <p:cond delay="2500"/>
                            </p:stCondLst>
                            <p:childTnLst>
                              <p:par>
                                <p:cTn id="25" presetID="4" presetClass="entr" presetSubtype="32" fill="hold" nodeType="afterEffect">
                                  <p:stCondLst>
                                    <p:cond delay="0"/>
                                  </p:stCondLst>
                                  <p:childTnLst>
                                    <p:set>
                                      <p:cBhvr>
                                        <p:cTn id="26" dur="1" fill="hold">
                                          <p:stCondLst>
                                            <p:cond delay="0"/>
                                          </p:stCondLst>
                                        </p:cTn>
                                        <p:tgtEl>
                                          <p:spTgt spid="877626"/>
                                        </p:tgtEl>
                                        <p:attrNameLst>
                                          <p:attrName>style.visibility</p:attrName>
                                        </p:attrNameLst>
                                      </p:cBhvr>
                                      <p:to>
                                        <p:strVal val="visible"/>
                                      </p:to>
                                    </p:set>
                                    <p:animEffect transition="in" filter="box(out)">
                                      <p:cBhvr>
                                        <p:cTn id="27" dur="500"/>
                                        <p:tgtEl>
                                          <p:spTgt spid="877626"/>
                                        </p:tgtEl>
                                      </p:cBhvr>
                                    </p:animEffect>
                                  </p:childTnLst>
                                  <p:subTnLst>
                                    <p:set>
                                      <p:cBhvr override="childStyle">
                                        <p:cTn dur="1" fill="hold" display="0" masterRel="sameClick" afterEffect="1">
                                          <p:stCondLst>
                                            <p:cond evt="end" delay="0">
                                              <p:tn val="25"/>
                                            </p:cond>
                                          </p:stCondLst>
                                        </p:cTn>
                                        <p:tgtEl>
                                          <p:spTgt spid="877626"/>
                                        </p:tgtEl>
                                        <p:attrNameLst>
                                          <p:attrName>style.visibility</p:attrName>
                                        </p:attrNameLst>
                                      </p:cBhvr>
                                      <p:to>
                                        <p:strVal val="hidden"/>
                                      </p:to>
                                    </p:set>
                                  </p:subTnLst>
                                </p:cTn>
                              </p:par>
                            </p:childTnLst>
                          </p:cTn>
                        </p:par>
                        <p:par>
                          <p:cTn id="28" fill="hold" nodeType="afterGroup">
                            <p:stCondLst>
                              <p:cond delay="3000"/>
                            </p:stCondLst>
                            <p:childTnLst>
                              <p:par>
                                <p:cTn id="29" presetID="4" presetClass="entr" presetSubtype="32" fill="hold" nodeType="afterEffect">
                                  <p:stCondLst>
                                    <p:cond delay="0"/>
                                  </p:stCondLst>
                                  <p:childTnLst>
                                    <p:set>
                                      <p:cBhvr>
                                        <p:cTn id="30" dur="1" fill="hold">
                                          <p:stCondLst>
                                            <p:cond delay="0"/>
                                          </p:stCondLst>
                                        </p:cTn>
                                        <p:tgtEl>
                                          <p:spTgt spid="877637"/>
                                        </p:tgtEl>
                                        <p:attrNameLst>
                                          <p:attrName>style.visibility</p:attrName>
                                        </p:attrNameLst>
                                      </p:cBhvr>
                                      <p:to>
                                        <p:strVal val="visible"/>
                                      </p:to>
                                    </p:set>
                                    <p:animEffect transition="in" filter="box(out)">
                                      <p:cBhvr>
                                        <p:cTn id="31" dur="500"/>
                                        <p:tgtEl>
                                          <p:spTgt spid="877637"/>
                                        </p:tgtEl>
                                      </p:cBhvr>
                                    </p:animEffect>
                                  </p:childTnLst>
                                  <p:subTnLst>
                                    <p:set>
                                      <p:cBhvr override="childStyle">
                                        <p:cTn dur="1" fill="hold" display="0" masterRel="sameClick" afterEffect="1">
                                          <p:stCondLst>
                                            <p:cond evt="end" delay="0">
                                              <p:tn val="29"/>
                                            </p:cond>
                                          </p:stCondLst>
                                        </p:cTn>
                                        <p:tgtEl>
                                          <p:spTgt spid="877637"/>
                                        </p:tgtEl>
                                        <p:attrNameLst>
                                          <p:attrName>style.visibility</p:attrName>
                                        </p:attrNameLst>
                                      </p:cBhvr>
                                      <p:to>
                                        <p:strVal val="hidden"/>
                                      </p:to>
                                    </p:set>
                                  </p:subTnLst>
                                </p:cTn>
                              </p:par>
                            </p:childTnLst>
                          </p:cTn>
                        </p:par>
                        <p:par>
                          <p:cTn id="32" fill="hold" nodeType="afterGroup">
                            <p:stCondLst>
                              <p:cond delay="3500"/>
                            </p:stCondLst>
                            <p:childTnLst>
                              <p:par>
                                <p:cTn id="33" presetID="4" presetClass="entr" presetSubtype="32" fill="hold" nodeType="afterEffect">
                                  <p:stCondLst>
                                    <p:cond delay="0"/>
                                  </p:stCondLst>
                                  <p:childTnLst>
                                    <p:set>
                                      <p:cBhvr>
                                        <p:cTn id="34" dur="1" fill="hold">
                                          <p:stCondLst>
                                            <p:cond delay="0"/>
                                          </p:stCondLst>
                                        </p:cTn>
                                        <p:tgtEl>
                                          <p:spTgt spid="877648"/>
                                        </p:tgtEl>
                                        <p:attrNameLst>
                                          <p:attrName>style.visibility</p:attrName>
                                        </p:attrNameLst>
                                      </p:cBhvr>
                                      <p:to>
                                        <p:strVal val="visible"/>
                                      </p:to>
                                    </p:set>
                                    <p:animEffect transition="in" filter="box(out)">
                                      <p:cBhvr>
                                        <p:cTn id="35" dur="500"/>
                                        <p:tgtEl>
                                          <p:spTgt spid="877648"/>
                                        </p:tgtEl>
                                      </p:cBhvr>
                                    </p:animEffect>
                                  </p:childTnLst>
                                  <p:subTnLst>
                                    <p:set>
                                      <p:cBhvr override="childStyle">
                                        <p:cTn dur="1" fill="hold" display="0" masterRel="sameClick" afterEffect="1">
                                          <p:stCondLst>
                                            <p:cond evt="end" delay="0">
                                              <p:tn val="33"/>
                                            </p:cond>
                                          </p:stCondLst>
                                        </p:cTn>
                                        <p:tgtEl>
                                          <p:spTgt spid="877648"/>
                                        </p:tgtEl>
                                        <p:attrNameLst>
                                          <p:attrName>style.visibility</p:attrName>
                                        </p:attrNameLst>
                                      </p:cBhvr>
                                      <p:to>
                                        <p:strVal val="hidden"/>
                                      </p:to>
                                    </p:set>
                                  </p:subTnLst>
                                </p:cTn>
                              </p:par>
                            </p:childTnLst>
                          </p:cTn>
                        </p:par>
                        <p:par>
                          <p:cTn id="36" fill="hold" nodeType="afterGroup">
                            <p:stCondLst>
                              <p:cond delay="4000"/>
                            </p:stCondLst>
                            <p:childTnLst>
                              <p:par>
                                <p:cTn id="37" presetID="4" presetClass="entr" presetSubtype="32" fill="hold" nodeType="afterEffect">
                                  <p:stCondLst>
                                    <p:cond delay="0"/>
                                  </p:stCondLst>
                                  <p:childTnLst>
                                    <p:set>
                                      <p:cBhvr>
                                        <p:cTn id="38" dur="1" fill="hold">
                                          <p:stCondLst>
                                            <p:cond delay="0"/>
                                          </p:stCondLst>
                                        </p:cTn>
                                        <p:tgtEl>
                                          <p:spTgt spid="877659"/>
                                        </p:tgtEl>
                                        <p:attrNameLst>
                                          <p:attrName>style.visibility</p:attrName>
                                        </p:attrNameLst>
                                      </p:cBhvr>
                                      <p:to>
                                        <p:strVal val="visible"/>
                                      </p:to>
                                    </p:set>
                                    <p:animEffect transition="in" filter="box(out)">
                                      <p:cBhvr>
                                        <p:cTn id="39" dur="500"/>
                                        <p:tgtEl>
                                          <p:spTgt spid="877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4E2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12" y="0"/>
            <a:ext cx="8875059" cy="6858000"/>
          </a:xfrm>
          <a:prstGeom prst="rect">
            <a:avLst/>
          </a:prstGeom>
        </p:spPr>
      </p:pic>
      <p:pic>
        <p:nvPicPr>
          <p:cNvPr id="4" name="Picture 3" descr="WhereDoesTheMoneyGoChart_BL1_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2318" y="4305507"/>
            <a:ext cx="1830720" cy="1653684"/>
          </a:xfrm>
          <a:prstGeom prst="rect">
            <a:avLst/>
          </a:prstGeom>
        </p:spPr>
      </p:pic>
    </p:spTree>
    <p:extLst>
      <p:ext uri="{BB962C8B-B14F-4D97-AF65-F5344CB8AC3E}">
        <p14:creationId xmlns:p14="http://schemas.microsoft.com/office/powerpoint/2010/main" val="279855545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4E2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13" y="0"/>
            <a:ext cx="8875055" cy="6857996"/>
          </a:xfrm>
          <a:prstGeom prst="rect">
            <a:avLst/>
          </a:prstGeom>
        </p:spPr>
      </p:pic>
    </p:spTree>
    <p:extLst>
      <p:ext uri="{BB962C8B-B14F-4D97-AF65-F5344CB8AC3E}">
        <p14:creationId xmlns:p14="http://schemas.microsoft.com/office/powerpoint/2010/main" val="119285771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4E2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12" y="0"/>
            <a:ext cx="8875059" cy="6858000"/>
          </a:xfrm>
          <a:prstGeom prst="rect">
            <a:avLst/>
          </a:prstGeom>
        </p:spPr>
      </p:pic>
      <p:pic>
        <p:nvPicPr>
          <p:cNvPr id="5" name="Picture 4" descr="WhereDoesTheMoneyGoChart_BL1_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691" y="4835093"/>
            <a:ext cx="4981169" cy="1794508"/>
          </a:xfrm>
          <a:prstGeom prst="rect">
            <a:avLst/>
          </a:prstGeom>
        </p:spPr>
      </p:pic>
    </p:spTree>
    <p:extLst>
      <p:ext uri="{BB962C8B-B14F-4D97-AF65-F5344CB8AC3E}">
        <p14:creationId xmlns:p14="http://schemas.microsoft.com/office/powerpoint/2010/main" val="212502647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4E2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13" y="0"/>
            <a:ext cx="8875054" cy="6857996"/>
          </a:xfrm>
          <a:prstGeom prst="rect">
            <a:avLst/>
          </a:prstGeom>
        </p:spPr>
      </p:pic>
    </p:spTree>
    <p:extLst>
      <p:ext uri="{BB962C8B-B14F-4D97-AF65-F5344CB8AC3E}">
        <p14:creationId xmlns:p14="http://schemas.microsoft.com/office/powerpoint/2010/main" val="126428593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useholdessentia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33" y="0"/>
            <a:ext cx="8875059" cy="6858000"/>
          </a:xfrm>
          <a:prstGeom prst="rect">
            <a:avLst/>
          </a:prstGeom>
        </p:spPr>
      </p:pic>
    </p:spTree>
    <p:extLst>
      <p:ext uri="{BB962C8B-B14F-4D97-AF65-F5344CB8AC3E}">
        <p14:creationId xmlns:p14="http://schemas.microsoft.com/office/powerpoint/2010/main" val="126418010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ssentialmaPRODUC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37" y="0"/>
            <a:ext cx="8875059" cy="6858000"/>
          </a:xfrm>
          <a:prstGeom prst="rect">
            <a:avLst/>
          </a:prstGeom>
        </p:spPr>
      </p:pic>
      <p:sp>
        <p:nvSpPr>
          <p:cNvPr id="3" name="Rectangle 2"/>
          <p:cNvSpPr/>
          <p:nvPr/>
        </p:nvSpPr>
        <p:spPr>
          <a:xfrm>
            <a:off x="5791200" y="457200"/>
            <a:ext cx="2286000" cy="1981200"/>
          </a:xfrm>
          <a:prstGeom prst="rect">
            <a:avLst/>
          </a:prstGeom>
          <a:solidFill>
            <a:srgbClr val="E4E2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Rectangle 3"/>
          <p:cNvSpPr/>
          <p:nvPr/>
        </p:nvSpPr>
        <p:spPr>
          <a:xfrm>
            <a:off x="6705600" y="1828800"/>
            <a:ext cx="1752600" cy="1981200"/>
          </a:xfrm>
          <a:prstGeom prst="rect">
            <a:avLst/>
          </a:prstGeom>
          <a:solidFill>
            <a:srgbClr val="E4E2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07756307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noChangeAspect="1"/>
          </p:cNvGraphicFramePr>
          <p:nvPr>
            <p:extLst>
              <p:ext uri="{D42A27DB-BD31-4B8C-83A1-F6EECF244321}">
                <p14:modId xmlns:p14="http://schemas.microsoft.com/office/powerpoint/2010/main" val="3805377346"/>
              </p:ext>
            </p:extLst>
          </p:nvPr>
        </p:nvGraphicFramePr>
        <p:xfrm>
          <a:off x="1447802" y="695091"/>
          <a:ext cx="7086598" cy="5934309"/>
        </p:xfrm>
        <a:graphic>
          <a:graphicData uri="http://schemas.openxmlformats.org/drawingml/2006/table">
            <a:tbl>
              <a:tblPr firstRow="1" firstCol="1" bandRow="1"/>
              <a:tblGrid>
                <a:gridCol w="2417592"/>
                <a:gridCol w="1991729"/>
                <a:gridCol w="702822"/>
                <a:gridCol w="741537"/>
                <a:gridCol w="589656"/>
                <a:gridCol w="643262"/>
              </a:tblGrid>
              <a:tr h="632270">
                <a:tc>
                  <a:txBody>
                    <a:bodyPr/>
                    <a:lstStyle/>
                    <a:p>
                      <a:pPr marL="0" marR="0" algn="ctr">
                        <a:lnSpc>
                          <a:spcPct val="115000"/>
                        </a:lnSpc>
                        <a:spcBef>
                          <a:spcPts val="0"/>
                        </a:spcBef>
                        <a:spcAft>
                          <a:spcPts val="0"/>
                        </a:spcAft>
                      </a:pPr>
                      <a:r>
                        <a:rPr lang="en-US" sz="1050" b="1" dirty="0">
                          <a:solidFill>
                            <a:srgbClr val="000000"/>
                          </a:solidFill>
                          <a:effectLst/>
                          <a:latin typeface="Calibri"/>
                          <a:ea typeface="Times New Roman"/>
                          <a:cs typeface="Calibri"/>
                        </a:rPr>
                        <a:t>Our Products</a:t>
                      </a:r>
                      <a:endParaRPr lang="en-US" sz="1050" dirty="0">
                        <a:effectLst/>
                        <a:latin typeface="Calibri"/>
                        <a:ea typeface="Calibri"/>
                        <a:cs typeface="Times New Roman"/>
                      </a:endParaRPr>
                    </a:p>
                  </a:txBody>
                  <a:tcPr marL="47711" marR="47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b="1" dirty="0">
                          <a:solidFill>
                            <a:srgbClr val="000000"/>
                          </a:solidFill>
                          <a:effectLst/>
                          <a:latin typeface="Calibri"/>
                          <a:ea typeface="Times New Roman"/>
                          <a:cs typeface="Calibri"/>
                        </a:rPr>
                        <a:t>Grocery Store Brand</a:t>
                      </a:r>
                      <a:endParaRPr lang="en-US" sz="1050" dirty="0">
                        <a:effectLst/>
                        <a:latin typeface="Calibri"/>
                        <a:ea typeface="Calibri"/>
                        <a:cs typeface="Times New Roman"/>
                      </a:endParaRPr>
                    </a:p>
                  </a:txBody>
                  <a:tcPr marL="47711" marR="47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b="1" dirty="0">
                          <a:solidFill>
                            <a:srgbClr val="000000"/>
                          </a:solidFill>
                          <a:effectLst/>
                          <a:latin typeface="Calibri"/>
                          <a:ea typeface="Times New Roman"/>
                          <a:cs typeface="Calibri"/>
                        </a:rPr>
                        <a:t>Number Of Uses Or Size</a:t>
                      </a:r>
                      <a:endParaRPr lang="en-US" sz="1050" dirty="0">
                        <a:effectLst/>
                        <a:latin typeface="Calibri"/>
                        <a:ea typeface="Calibri"/>
                        <a:cs typeface="Times New Roman"/>
                      </a:endParaRPr>
                    </a:p>
                  </a:txBody>
                  <a:tcPr marL="47711" marR="47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b="1" dirty="0">
                          <a:solidFill>
                            <a:srgbClr val="000000"/>
                          </a:solidFill>
                          <a:effectLst/>
                          <a:latin typeface="Calibri"/>
                          <a:ea typeface="Times New Roman"/>
                          <a:cs typeface="Calibri"/>
                        </a:rPr>
                        <a:t>Our Products Cost Per Use</a:t>
                      </a:r>
                      <a:endParaRPr lang="en-US" sz="1050" dirty="0">
                        <a:effectLst/>
                        <a:latin typeface="Calibri"/>
                        <a:ea typeface="Calibri"/>
                        <a:cs typeface="Times New Roman"/>
                      </a:endParaRPr>
                    </a:p>
                  </a:txBody>
                  <a:tcPr marL="47711" marR="47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b="1" dirty="0">
                          <a:solidFill>
                            <a:srgbClr val="000000"/>
                          </a:solidFill>
                          <a:effectLst/>
                          <a:latin typeface="Calibri"/>
                          <a:ea typeface="Times New Roman"/>
                          <a:cs typeface="Calibri"/>
                        </a:rPr>
                        <a:t>Grocery Store Cost Per Use</a:t>
                      </a:r>
                      <a:endParaRPr lang="en-US" sz="1050" dirty="0">
                        <a:effectLst/>
                        <a:latin typeface="Calibri"/>
                        <a:ea typeface="Calibri"/>
                        <a:cs typeface="Times New Roman"/>
                      </a:endParaRPr>
                    </a:p>
                  </a:txBody>
                  <a:tcPr marL="47711" marR="47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b="1" dirty="0">
                          <a:solidFill>
                            <a:srgbClr val="000000"/>
                          </a:solidFill>
                          <a:effectLst/>
                          <a:latin typeface="Calibri"/>
                          <a:ea typeface="Times New Roman"/>
                          <a:cs typeface="Calibri"/>
                        </a:rPr>
                        <a:t>Savings With Our Company</a:t>
                      </a:r>
                      <a:endParaRPr lang="en-US" sz="1050" dirty="0">
                        <a:effectLst/>
                        <a:latin typeface="Calibri"/>
                        <a:ea typeface="Calibri"/>
                        <a:cs typeface="Times New Roman"/>
                      </a:endParaRPr>
                    </a:p>
                  </a:txBody>
                  <a:tcPr marL="47711" marR="47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16135">
                <a:tc>
                  <a:txBody>
                    <a:bodyPr/>
                    <a:lstStyle/>
                    <a:p>
                      <a:pPr marL="0" marR="0">
                        <a:lnSpc>
                          <a:spcPct val="115000"/>
                        </a:lnSpc>
                        <a:spcBef>
                          <a:spcPts val="0"/>
                        </a:spcBef>
                        <a:spcAft>
                          <a:spcPts val="0"/>
                        </a:spcAft>
                      </a:pPr>
                      <a:r>
                        <a:rPr lang="en-US" sz="1050" dirty="0">
                          <a:solidFill>
                            <a:srgbClr val="000000"/>
                          </a:solidFill>
                          <a:effectLst/>
                          <a:latin typeface="Calibri"/>
                          <a:ea typeface="Times New Roman"/>
                          <a:cs typeface="Calibri"/>
                        </a:rPr>
                        <a:t>Dishwashing Liquid</a:t>
                      </a:r>
                      <a:endParaRPr lang="en-US" sz="1050" dirty="0">
                        <a:effectLst/>
                        <a:latin typeface="Calibri"/>
                        <a:ea typeface="Calibri"/>
                        <a:cs typeface="Times New Roman"/>
                      </a:endParaRPr>
                    </a:p>
                    <a:p>
                      <a:pPr marL="0" marR="0">
                        <a:lnSpc>
                          <a:spcPct val="115000"/>
                        </a:lnSpc>
                        <a:spcBef>
                          <a:spcPts val="0"/>
                        </a:spcBef>
                        <a:spcAft>
                          <a:spcPts val="0"/>
                        </a:spcAft>
                      </a:pPr>
                      <a:r>
                        <a:rPr lang="en-US" sz="1050" dirty="0">
                          <a:solidFill>
                            <a:srgbClr val="000000"/>
                          </a:solidFill>
                          <a:effectLst/>
                          <a:latin typeface="Calibri"/>
                          <a:ea typeface="Times New Roman"/>
                          <a:cs typeface="Calibri"/>
                        </a:rPr>
                        <a:t> (Snap Dishwashing Liquid)</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Liquid Dishwashing Soap (Dawn)</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32oz.</a:t>
                      </a:r>
                      <a:endParaRPr lang="en-US" sz="1050" dirty="0">
                        <a:effectLst/>
                        <a:latin typeface="Calibri"/>
                        <a:ea typeface="Calibri"/>
                        <a:cs typeface="Times New Roman"/>
                      </a:endParaRPr>
                    </a:p>
                  </a:txBody>
                  <a:tcPr marL="47711" marR="47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$0.23</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$0.25</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8%</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16135">
                <a:tc>
                  <a:txBody>
                    <a:bodyPr/>
                    <a:lstStyle/>
                    <a:p>
                      <a:pPr marL="0" marR="0">
                        <a:lnSpc>
                          <a:spcPct val="115000"/>
                        </a:lnSpc>
                        <a:spcBef>
                          <a:spcPts val="0"/>
                        </a:spcBef>
                        <a:spcAft>
                          <a:spcPts val="0"/>
                        </a:spcAft>
                      </a:pPr>
                      <a:r>
                        <a:rPr lang="en-US" sz="1050" dirty="0">
                          <a:solidFill>
                            <a:srgbClr val="000000"/>
                          </a:solidFill>
                          <a:effectLst/>
                          <a:latin typeface="Calibri"/>
                          <a:ea typeface="Times New Roman"/>
                          <a:cs typeface="Calibri"/>
                        </a:rPr>
                        <a:t>Dishwashing Detergent </a:t>
                      </a:r>
                      <a:endParaRPr lang="en-US" sz="1050" dirty="0">
                        <a:effectLst/>
                        <a:latin typeface="Calibri"/>
                        <a:ea typeface="Calibri"/>
                        <a:cs typeface="Times New Roman"/>
                      </a:endParaRPr>
                    </a:p>
                    <a:p>
                      <a:pPr marL="0" marR="0">
                        <a:lnSpc>
                          <a:spcPct val="115000"/>
                        </a:lnSpc>
                        <a:spcBef>
                          <a:spcPts val="0"/>
                        </a:spcBef>
                        <a:spcAft>
                          <a:spcPts val="0"/>
                        </a:spcAft>
                      </a:pPr>
                      <a:r>
                        <a:rPr lang="en-US" sz="1050" dirty="0">
                          <a:solidFill>
                            <a:srgbClr val="000000"/>
                          </a:solidFill>
                          <a:effectLst/>
                          <a:latin typeface="Calibri"/>
                          <a:ea typeface="Times New Roman"/>
                          <a:cs typeface="Calibri"/>
                        </a:rPr>
                        <a:t>(Snap Automatic Dishwashing Crystals )</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Dishwasher Detergent (Cascade)                                              Clothing Brightener (Clorox 2) </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30oz.</a:t>
                      </a:r>
                      <a:endParaRPr lang="en-US" sz="1050" dirty="0">
                        <a:effectLst/>
                        <a:latin typeface="Calibri"/>
                        <a:ea typeface="Calibri"/>
                        <a:cs typeface="Times New Roman"/>
                      </a:endParaRPr>
                    </a:p>
                  </a:txBody>
                  <a:tcPr marL="47711" marR="47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$0.04</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$0.10</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60%</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16135">
                <a:tc>
                  <a:txBody>
                    <a:bodyPr/>
                    <a:lstStyle/>
                    <a:p>
                      <a:pPr marL="0" marR="0">
                        <a:lnSpc>
                          <a:spcPct val="115000"/>
                        </a:lnSpc>
                        <a:spcBef>
                          <a:spcPts val="0"/>
                        </a:spcBef>
                        <a:spcAft>
                          <a:spcPts val="0"/>
                        </a:spcAft>
                      </a:pPr>
                      <a:r>
                        <a:rPr lang="en-US" sz="1050" dirty="0">
                          <a:solidFill>
                            <a:srgbClr val="000000"/>
                          </a:solidFill>
                          <a:effectLst/>
                          <a:latin typeface="Calibri"/>
                          <a:ea typeface="Times New Roman"/>
                          <a:cs typeface="Calibri"/>
                        </a:rPr>
                        <a:t>Laundry Detergent </a:t>
                      </a:r>
                      <a:endParaRPr lang="en-US" sz="1050" dirty="0">
                        <a:effectLst/>
                        <a:latin typeface="Calibri"/>
                        <a:ea typeface="Calibri"/>
                        <a:cs typeface="Times New Roman"/>
                      </a:endParaRPr>
                    </a:p>
                    <a:p>
                      <a:pPr marL="0" marR="0">
                        <a:lnSpc>
                          <a:spcPct val="115000"/>
                        </a:lnSpc>
                        <a:spcBef>
                          <a:spcPts val="0"/>
                        </a:spcBef>
                        <a:spcAft>
                          <a:spcPts val="0"/>
                        </a:spcAft>
                      </a:pPr>
                      <a:r>
                        <a:rPr lang="en-US" sz="1050" dirty="0">
                          <a:solidFill>
                            <a:srgbClr val="000000"/>
                          </a:solidFill>
                          <a:effectLst/>
                          <a:latin typeface="Calibri"/>
                          <a:ea typeface="Times New Roman"/>
                          <a:cs typeface="Calibri"/>
                        </a:rPr>
                        <a:t>(Snap Laundry Detergent Triple Enzyme) </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Laundry Detergent- (Tide)</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40oz.</a:t>
                      </a:r>
                      <a:endParaRPr lang="en-US" sz="1050" dirty="0">
                        <a:effectLst/>
                        <a:latin typeface="Calibri"/>
                        <a:ea typeface="Calibri"/>
                        <a:cs typeface="Times New Roman"/>
                      </a:endParaRPr>
                    </a:p>
                  </a:txBody>
                  <a:tcPr marL="47711" marR="47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$0.12</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$0.24</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50%</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16135">
                <a:tc>
                  <a:txBody>
                    <a:bodyPr/>
                    <a:lstStyle/>
                    <a:p>
                      <a:pPr marL="0" marR="0">
                        <a:lnSpc>
                          <a:spcPct val="115000"/>
                        </a:lnSpc>
                        <a:spcBef>
                          <a:spcPts val="0"/>
                        </a:spcBef>
                        <a:spcAft>
                          <a:spcPts val="0"/>
                        </a:spcAft>
                      </a:pPr>
                      <a:r>
                        <a:rPr lang="en-US" sz="1050" dirty="0">
                          <a:solidFill>
                            <a:srgbClr val="000000"/>
                          </a:solidFill>
                          <a:effectLst/>
                          <a:latin typeface="Calibri"/>
                          <a:ea typeface="Times New Roman"/>
                          <a:cs typeface="Calibri"/>
                        </a:rPr>
                        <a:t>Oder &amp; Stain Remover </a:t>
                      </a:r>
                      <a:endParaRPr lang="en-US" sz="1050" dirty="0">
                        <a:effectLst/>
                        <a:latin typeface="Calibri"/>
                        <a:ea typeface="Calibri"/>
                        <a:cs typeface="Times New Roman"/>
                      </a:endParaRPr>
                    </a:p>
                    <a:p>
                      <a:pPr marL="0" marR="0">
                        <a:lnSpc>
                          <a:spcPct val="115000"/>
                        </a:lnSpc>
                        <a:spcBef>
                          <a:spcPts val="0"/>
                        </a:spcBef>
                        <a:spcAft>
                          <a:spcPts val="0"/>
                        </a:spcAft>
                      </a:pPr>
                      <a:r>
                        <a:rPr lang="en-US" sz="1050" dirty="0">
                          <a:solidFill>
                            <a:srgbClr val="000000"/>
                          </a:solidFill>
                          <a:effectLst/>
                          <a:latin typeface="Calibri"/>
                          <a:ea typeface="Times New Roman"/>
                          <a:cs typeface="Calibri"/>
                        </a:rPr>
                        <a:t>(Snap SOS Original Scent)</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Stain Remover (Shout/Spray &amp; Wash) Odor Remover (Febreze) </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8oz.</a:t>
                      </a:r>
                      <a:endParaRPr lang="en-US" sz="1050" dirty="0">
                        <a:effectLst/>
                        <a:latin typeface="Calibri"/>
                        <a:ea typeface="Calibri"/>
                        <a:cs typeface="Times New Roman"/>
                      </a:endParaRPr>
                    </a:p>
                  </a:txBody>
                  <a:tcPr marL="47711" marR="47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$1.10</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$1.46</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25%</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16135">
                <a:tc>
                  <a:txBody>
                    <a:bodyPr/>
                    <a:lstStyle/>
                    <a:p>
                      <a:pPr marL="0" marR="0">
                        <a:lnSpc>
                          <a:spcPct val="115000"/>
                        </a:lnSpc>
                        <a:spcBef>
                          <a:spcPts val="0"/>
                        </a:spcBef>
                        <a:spcAft>
                          <a:spcPts val="0"/>
                        </a:spcAft>
                      </a:pPr>
                      <a:r>
                        <a:rPr lang="en-US" sz="1050" dirty="0">
                          <a:solidFill>
                            <a:srgbClr val="000000"/>
                          </a:solidFill>
                          <a:effectLst/>
                          <a:latin typeface="Calibri"/>
                          <a:ea typeface="Times New Roman"/>
                          <a:cs typeface="Calibri"/>
                        </a:rPr>
                        <a:t>All Purpose Cleaner </a:t>
                      </a:r>
                      <a:endParaRPr lang="en-US" sz="1050" dirty="0">
                        <a:effectLst/>
                        <a:latin typeface="Calibri"/>
                        <a:ea typeface="Calibri"/>
                        <a:cs typeface="Times New Roman"/>
                      </a:endParaRPr>
                    </a:p>
                    <a:p>
                      <a:pPr marL="0" marR="0">
                        <a:lnSpc>
                          <a:spcPct val="115000"/>
                        </a:lnSpc>
                        <a:spcBef>
                          <a:spcPts val="0"/>
                        </a:spcBef>
                        <a:spcAft>
                          <a:spcPts val="0"/>
                        </a:spcAft>
                      </a:pPr>
                      <a:r>
                        <a:rPr lang="en-US" sz="1050" dirty="0">
                          <a:solidFill>
                            <a:srgbClr val="000000"/>
                          </a:solidFill>
                          <a:effectLst/>
                          <a:latin typeface="Calibri"/>
                          <a:ea typeface="Times New Roman"/>
                          <a:cs typeface="Calibri"/>
                        </a:rPr>
                        <a:t>(Snap All Purpose Natural Concentrate)</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Hand Soap  (Soft Soap)                                                                 Furniture Polish (Murphy's Oil)</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32oz.</a:t>
                      </a:r>
                      <a:endParaRPr lang="en-US" sz="1050" dirty="0">
                        <a:effectLst/>
                        <a:latin typeface="Calibri"/>
                        <a:ea typeface="Calibri"/>
                        <a:cs typeface="Times New Roman"/>
                      </a:endParaRPr>
                    </a:p>
                  </a:txBody>
                  <a:tcPr marL="47711" marR="47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$0.23</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$0.36</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36%</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98821">
                <a:tc>
                  <a:txBody>
                    <a:bodyPr/>
                    <a:lstStyle/>
                    <a:p>
                      <a:pPr marL="0" marR="0">
                        <a:lnSpc>
                          <a:spcPct val="115000"/>
                        </a:lnSpc>
                        <a:spcBef>
                          <a:spcPts val="0"/>
                        </a:spcBef>
                        <a:spcAft>
                          <a:spcPts val="0"/>
                        </a:spcAft>
                      </a:pPr>
                      <a:r>
                        <a:rPr lang="en-US" sz="1050" dirty="0">
                          <a:solidFill>
                            <a:srgbClr val="000000"/>
                          </a:solidFill>
                          <a:effectLst/>
                          <a:latin typeface="Calibri"/>
                          <a:ea typeface="Times New Roman"/>
                          <a:cs typeface="Calibri"/>
                        </a:rPr>
                        <a:t>Disinfectant  (Snap Disinfectant Cleaner)</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Disinfectant (Lysol)</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32oz.</a:t>
                      </a:r>
                      <a:endParaRPr lang="en-US" sz="1050" dirty="0">
                        <a:effectLst/>
                        <a:latin typeface="Calibri"/>
                        <a:ea typeface="Calibri"/>
                        <a:cs typeface="Times New Roman"/>
                      </a:endParaRPr>
                    </a:p>
                  </a:txBody>
                  <a:tcPr marL="47711" marR="47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$0.10</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$0.31</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97%</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16135">
                <a:tc>
                  <a:txBody>
                    <a:bodyPr/>
                    <a:lstStyle/>
                    <a:p>
                      <a:pPr marL="0" marR="0">
                        <a:lnSpc>
                          <a:spcPct val="115000"/>
                        </a:lnSpc>
                        <a:spcBef>
                          <a:spcPts val="0"/>
                        </a:spcBef>
                        <a:spcAft>
                          <a:spcPts val="0"/>
                        </a:spcAft>
                      </a:pPr>
                      <a:r>
                        <a:rPr lang="en-US" sz="1050" dirty="0">
                          <a:solidFill>
                            <a:srgbClr val="000000"/>
                          </a:solidFill>
                          <a:effectLst/>
                          <a:latin typeface="Calibri"/>
                          <a:ea typeface="Times New Roman"/>
                          <a:cs typeface="Calibri"/>
                        </a:rPr>
                        <a:t>Industrial Cleaner </a:t>
                      </a:r>
                      <a:endParaRPr lang="en-US" sz="1050" dirty="0">
                        <a:effectLst/>
                        <a:latin typeface="Calibri"/>
                        <a:ea typeface="Calibri"/>
                        <a:cs typeface="Times New Roman"/>
                      </a:endParaRPr>
                    </a:p>
                    <a:p>
                      <a:pPr marL="0" marR="0">
                        <a:lnSpc>
                          <a:spcPct val="115000"/>
                        </a:lnSpc>
                        <a:spcBef>
                          <a:spcPts val="0"/>
                        </a:spcBef>
                        <a:spcAft>
                          <a:spcPts val="0"/>
                        </a:spcAft>
                      </a:pPr>
                      <a:r>
                        <a:rPr lang="en-US" sz="1050" dirty="0">
                          <a:solidFill>
                            <a:srgbClr val="000000"/>
                          </a:solidFill>
                          <a:effectLst/>
                          <a:latin typeface="Calibri"/>
                          <a:ea typeface="Times New Roman"/>
                          <a:cs typeface="Calibri"/>
                        </a:rPr>
                        <a:t>(Snap Scouring Deep Cleanser)</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Scouring Cleanser (Soft Scrub)</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32oz.</a:t>
                      </a:r>
                      <a:endParaRPr lang="en-US" sz="1050" dirty="0">
                        <a:effectLst/>
                        <a:latin typeface="Calibri"/>
                        <a:ea typeface="Calibri"/>
                        <a:cs typeface="Times New Roman"/>
                      </a:endParaRPr>
                    </a:p>
                  </a:txBody>
                  <a:tcPr marL="47711" marR="47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$0.23</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$0.30</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23%</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16135">
                <a:tc>
                  <a:txBody>
                    <a:bodyPr/>
                    <a:lstStyle/>
                    <a:p>
                      <a:pPr marL="0" marR="0">
                        <a:lnSpc>
                          <a:spcPct val="115000"/>
                        </a:lnSpc>
                        <a:spcBef>
                          <a:spcPts val="0"/>
                        </a:spcBef>
                        <a:spcAft>
                          <a:spcPts val="0"/>
                        </a:spcAft>
                      </a:pPr>
                      <a:r>
                        <a:rPr lang="en-US" sz="1050" dirty="0">
                          <a:solidFill>
                            <a:srgbClr val="000000"/>
                          </a:solidFill>
                          <a:effectLst/>
                          <a:latin typeface="Calibri"/>
                          <a:ea typeface="Times New Roman"/>
                          <a:cs typeface="Calibri"/>
                        </a:rPr>
                        <a:t>Power Cleaner </a:t>
                      </a:r>
                      <a:endParaRPr lang="en-US" sz="1050" dirty="0">
                        <a:effectLst/>
                        <a:latin typeface="Calibri"/>
                        <a:ea typeface="Calibri"/>
                        <a:cs typeface="Times New Roman"/>
                      </a:endParaRPr>
                    </a:p>
                    <a:p>
                      <a:pPr marL="0" marR="0">
                        <a:lnSpc>
                          <a:spcPct val="115000"/>
                        </a:lnSpc>
                        <a:spcBef>
                          <a:spcPts val="0"/>
                        </a:spcBef>
                        <a:spcAft>
                          <a:spcPts val="0"/>
                        </a:spcAft>
                      </a:pPr>
                      <a:r>
                        <a:rPr lang="en-US" sz="1050" dirty="0">
                          <a:solidFill>
                            <a:srgbClr val="000000"/>
                          </a:solidFill>
                          <a:effectLst/>
                          <a:latin typeface="Calibri"/>
                          <a:ea typeface="Times New Roman"/>
                          <a:cs typeface="Calibri"/>
                        </a:rPr>
                        <a:t>(Snap Heavy Duty Concentrate)</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Power Cleanser (Tilex)</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32oz.</a:t>
                      </a:r>
                      <a:endParaRPr lang="en-US" sz="1050" dirty="0">
                        <a:effectLst/>
                        <a:latin typeface="Calibri"/>
                        <a:ea typeface="Calibri"/>
                        <a:cs typeface="Times New Roman"/>
                      </a:endParaRPr>
                    </a:p>
                  </a:txBody>
                  <a:tcPr marL="47711" marR="47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$0.37</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$1.32</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72%</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16135">
                <a:tc>
                  <a:txBody>
                    <a:bodyPr/>
                    <a:lstStyle/>
                    <a:p>
                      <a:pPr marL="0" marR="0">
                        <a:lnSpc>
                          <a:spcPct val="115000"/>
                        </a:lnSpc>
                        <a:spcBef>
                          <a:spcPts val="0"/>
                        </a:spcBef>
                        <a:spcAft>
                          <a:spcPts val="0"/>
                        </a:spcAft>
                      </a:pPr>
                      <a:r>
                        <a:rPr lang="en-US" sz="1050" dirty="0">
                          <a:effectLst/>
                          <a:latin typeface="Calibri"/>
                          <a:ea typeface="Times New Roman"/>
                          <a:cs typeface="Calibri"/>
                        </a:rPr>
                        <a:t>Engine Treatment </a:t>
                      </a:r>
                      <a:endParaRPr lang="en-US" sz="1050" dirty="0">
                        <a:effectLst/>
                        <a:latin typeface="Calibri"/>
                        <a:ea typeface="Calibri"/>
                        <a:cs typeface="Times New Roman"/>
                      </a:endParaRPr>
                    </a:p>
                    <a:p>
                      <a:pPr marL="0" marR="0">
                        <a:lnSpc>
                          <a:spcPct val="115000"/>
                        </a:lnSpc>
                        <a:spcBef>
                          <a:spcPts val="0"/>
                        </a:spcBef>
                        <a:spcAft>
                          <a:spcPts val="0"/>
                        </a:spcAft>
                      </a:pPr>
                      <a:r>
                        <a:rPr lang="en-US" sz="1050" dirty="0">
                          <a:effectLst/>
                          <a:latin typeface="Calibri"/>
                          <a:ea typeface="Times New Roman"/>
                          <a:cs typeface="Calibri"/>
                        </a:rPr>
                        <a:t>(Friction 3000 Engine Treatment)</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effectLst/>
                          <a:latin typeface="Calibri"/>
                          <a:ea typeface="Times New Roman"/>
                          <a:cs typeface="Calibri"/>
                        </a:rPr>
                        <a:t>Engine Treatment (H2Oil Fuel Treatment)</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8oz.</a:t>
                      </a:r>
                      <a:endParaRPr lang="en-US" sz="1050" dirty="0">
                        <a:effectLst/>
                        <a:latin typeface="Calibri"/>
                        <a:ea typeface="Calibri"/>
                        <a:cs typeface="Times New Roman"/>
                      </a:endParaRPr>
                    </a:p>
                  </a:txBody>
                  <a:tcPr marL="47711" marR="47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$2.49</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$3.75</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34%</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16135">
                <a:tc>
                  <a:txBody>
                    <a:bodyPr/>
                    <a:lstStyle/>
                    <a:p>
                      <a:pPr marL="0" marR="0">
                        <a:lnSpc>
                          <a:spcPct val="115000"/>
                        </a:lnSpc>
                        <a:spcBef>
                          <a:spcPts val="0"/>
                        </a:spcBef>
                        <a:spcAft>
                          <a:spcPts val="0"/>
                        </a:spcAft>
                      </a:pPr>
                      <a:r>
                        <a:rPr lang="en-US" sz="1050" dirty="0">
                          <a:effectLst/>
                          <a:latin typeface="Calibri"/>
                          <a:ea typeface="Times New Roman"/>
                          <a:cs typeface="Calibri"/>
                        </a:rPr>
                        <a:t>Fuel Enhancer  </a:t>
                      </a:r>
                      <a:endParaRPr lang="en-US" sz="1050" dirty="0">
                        <a:effectLst/>
                        <a:latin typeface="Calibri"/>
                        <a:ea typeface="Calibri"/>
                        <a:cs typeface="Times New Roman"/>
                      </a:endParaRPr>
                    </a:p>
                    <a:p>
                      <a:pPr marL="0" marR="0">
                        <a:lnSpc>
                          <a:spcPct val="115000"/>
                        </a:lnSpc>
                        <a:spcBef>
                          <a:spcPts val="0"/>
                        </a:spcBef>
                        <a:spcAft>
                          <a:spcPts val="0"/>
                        </a:spcAft>
                      </a:pPr>
                      <a:r>
                        <a:rPr lang="en-US" sz="1050" dirty="0">
                          <a:effectLst/>
                          <a:latin typeface="Calibri"/>
                          <a:ea typeface="Times New Roman"/>
                          <a:cs typeface="Calibri"/>
                        </a:rPr>
                        <a:t>(Auto Works Fuel Enhancer)</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effectLst/>
                          <a:latin typeface="Calibri"/>
                          <a:ea typeface="Times New Roman"/>
                          <a:cs typeface="Calibri"/>
                        </a:rPr>
                        <a:t>Fuel Booster (MPG Booster)</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8oz.</a:t>
                      </a:r>
                      <a:endParaRPr lang="en-US" sz="1050" dirty="0">
                        <a:effectLst/>
                        <a:latin typeface="Calibri"/>
                        <a:ea typeface="Calibri"/>
                        <a:cs typeface="Times New Roman"/>
                      </a:endParaRPr>
                    </a:p>
                  </a:txBody>
                  <a:tcPr marL="47711" marR="47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$2.49</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$3.49</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29%</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98821">
                <a:tc>
                  <a:txBody>
                    <a:bodyPr/>
                    <a:lstStyle/>
                    <a:p>
                      <a:pPr marL="0" marR="0">
                        <a:lnSpc>
                          <a:spcPct val="115000"/>
                        </a:lnSpc>
                        <a:spcBef>
                          <a:spcPts val="0"/>
                        </a:spcBef>
                        <a:spcAft>
                          <a:spcPts val="0"/>
                        </a:spcAft>
                      </a:pPr>
                      <a:r>
                        <a:rPr lang="en-US" sz="1050" dirty="0">
                          <a:solidFill>
                            <a:srgbClr val="000000"/>
                          </a:solidFill>
                          <a:effectLst/>
                          <a:latin typeface="Calibri"/>
                          <a:ea typeface="Times New Roman"/>
                          <a:cs typeface="Calibri"/>
                        </a:rPr>
                        <a:t>Car Wash (AutoWorks  Exterior Carwash)</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Car Wash (Pinnacle)</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32oz.</a:t>
                      </a:r>
                      <a:endParaRPr lang="en-US" sz="1050" dirty="0">
                        <a:effectLst/>
                        <a:latin typeface="Calibri"/>
                        <a:ea typeface="Calibri"/>
                        <a:cs typeface="Times New Roman"/>
                      </a:endParaRPr>
                    </a:p>
                  </a:txBody>
                  <a:tcPr marL="47711" marR="47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$0.58</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$0.70</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17%</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58068">
                <a:tc>
                  <a:txBody>
                    <a:bodyPr/>
                    <a:lstStyle/>
                    <a:p>
                      <a:pPr marL="0" marR="0">
                        <a:lnSpc>
                          <a:spcPct val="115000"/>
                        </a:lnSpc>
                        <a:spcBef>
                          <a:spcPts val="0"/>
                        </a:spcBef>
                        <a:spcAft>
                          <a:spcPts val="0"/>
                        </a:spcAft>
                      </a:pPr>
                      <a:r>
                        <a:rPr lang="en-US" sz="1050" dirty="0">
                          <a:solidFill>
                            <a:srgbClr val="000000"/>
                          </a:solidFill>
                          <a:effectLst/>
                          <a:latin typeface="Calibri"/>
                          <a:ea typeface="Times New Roman"/>
                          <a:cs typeface="Calibri"/>
                        </a:rPr>
                        <a:t>Lotion (Royal Spa Hydrating Lotion)</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Lotion (Cetaphil)</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16oz.</a:t>
                      </a:r>
                      <a:endParaRPr lang="en-US" sz="1050" dirty="0">
                        <a:effectLst/>
                        <a:latin typeface="Calibri"/>
                        <a:ea typeface="Calibri"/>
                        <a:cs typeface="Times New Roman"/>
                      </a:endParaRPr>
                    </a:p>
                  </a:txBody>
                  <a:tcPr marL="47711" marR="47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$0.94</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$1.25</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25%</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58068">
                <a:tc>
                  <a:txBody>
                    <a:bodyPr/>
                    <a:lstStyle/>
                    <a:p>
                      <a:pPr marL="0" marR="0">
                        <a:lnSpc>
                          <a:spcPct val="115000"/>
                        </a:lnSpc>
                        <a:spcBef>
                          <a:spcPts val="0"/>
                        </a:spcBef>
                        <a:spcAft>
                          <a:spcPts val="0"/>
                        </a:spcAft>
                      </a:pPr>
                      <a:r>
                        <a:rPr lang="en-US" sz="1050" dirty="0">
                          <a:solidFill>
                            <a:srgbClr val="000000"/>
                          </a:solidFill>
                          <a:effectLst/>
                          <a:latin typeface="Calibri"/>
                          <a:ea typeface="Times New Roman"/>
                          <a:cs typeface="Calibri"/>
                        </a:rPr>
                        <a:t>Shampoo (Fixx Argan Oil Shampoo)</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Shampoo (MoroccanOil)</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8oz.</a:t>
                      </a:r>
                      <a:endParaRPr lang="en-US" sz="1050" dirty="0">
                        <a:effectLst/>
                        <a:latin typeface="Calibri"/>
                        <a:ea typeface="Calibri"/>
                        <a:cs typeface="Times New Roman"/>
                      </a:endParaRPr>
                    </a:p>
                  </a:txBody>
                  <a:tcPr marL="47711" marR="47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$1.75</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$2.52</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31%</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16135">
                <a:tc>
                  <a:txBody>
                    <a:bodyPr/>
                    <a:lstStyle/>
                    <a:p>
                      <a:pPr marL="0" marR="0">
                        <a:lnSpc>
                          <a:spcPct val="115000"/>
                        </a:lnSpc>
                        <a:spcBef>
                          <a:spcPts val="0"/>
                        </a:spcBef>
                        <a:spcAft>
                          <a:spcPts val="0"/>
                        </a:spcAft>
                      </a:pPr>
                      <a:r>
                        <a:rPr lang="en-US" sz="1050" dirty="0">
                          <a:solidFill>
                            <a:srgbClr val="000000"/>
                          </a:solidFill>
                          <a:effectLst/>
                          <a:latin typeface="Calibri"/>
                          <a:ea typeface="Times New Roman"/>
                          <a:cs typeface="Calibri"/>
                        </a:rPr>
                        <a:t>Hair Conditioner </a:t>
                      </a:r>
                      <a:endParaRPr lang="en-US" sz="1050" dirty="0">
                        <a:effectLst/>
                        <a:latin typeface="Calibri"/>
                        <a:ea typeface="Calibri"/>
                        <a:cs typeface="Times New Roman"/>
                      </a:endParaRPr>
                    </a:p>
                    <a:p>
                      <a:pPr marL="0" marR="0">
                        <a:lnSpc>
                          <a:spcPct val="115000"/>
                        </a:lnSpc>
                        <a:spcBef>
                          <a:spcPts val="0"/>
                        </a:spcBef>
                        <a:spcAft>
                          <a:spcPts val="0"/>
                        </a:spcAft>
                      </a:pPr>
                      <a:r>
                        <a:rPr lang="en-US" sz="1050" dirty="0">
                          <a:solidFill>
                            <a:srgbClr val="000000"/>
                          </a:solidFill>
                          <a:effectLst/>
                          <a:latin typeface="Calibri"/>
                          <a:ea typeface="Times New Roman"/>
                          <a:cs typeface="Calibri"/>
                        </a:rPr>
                        <a:t>(Fixx Argan Oil Conditioner)</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Conditioner (Moroccan Oil Conditioner)</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8oz.</a:t>
                      </a:r>
                      <a:endParaRPr lang="en-US" sz="1050" dirty="0">
                        <a:effectLst/>
                        <a:latin typeface="Calibri"/>
                        <a:ea typeface="Calibri"/>
                        <a:cs typeface="Times New Roman"/>
                      </a:endParaRPr>
                    </a:p>
                  </a:txBody>
                  <a:tcPr marL="47711" marR="47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$1.75</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$2.00</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13%</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58068">
                <a:tc>
                  <a:txBody>
                    <a:bodyPr/>
                    <a:lstStyle/>
                    <a:p>
                      <a:pPr marL="0" marR="0">
                        <a:lnSpc>
                          <a:spcPct val="115000"/>
                        </a:lnSpc>
                        <a:spcBef>
                          <a:spcPts val="0"/>
                        </a:spcBef>
                        <a:spcAft>
                          <a:spcPts val="0"/>
                        </a:spcAft>
                      </a:pPr>
                      <a:r>
                        <a:rPr lang="en-US" sz="1050" dirty="0">
                          <a:solidFill>
                            <a:srgbClr val="000000"/>
                          </a:solidFill>
                          <a:effectLst/>
                          <a:latin typeface="Calibri"/>
                          <a:ea typeface="Times New Roman"/>
                          <a:cs typeface="Calibri"/>
                        </a:rPr>
                        <a:t>Shower Gel (Royal Spa Shower Gel)</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Shower Gel (Bath &amp; Body Works)</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16oz.</a:t>
                      </a:r>
                      <a:endParaRPr lang="en-US" sz="1050" dirty="0">
                        <a:effectLst/>
                        <a:latin typeface="Calibri"/>
                        <a:ea typeface="Calibri"/>
                        <a:cs typeface="Times New Roman"/>
                      </a:endParaRPr>
                    </a:p>
                  </a:txBody>
                  <a:tcPr marL="47711" marR="47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$0.55</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$1.50</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63%</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16135">
                <a:tc>
                  <a:txBody>
                    <a:bodyPr/>
                    <a:lstStyle/>
                    <a:p>
                      <a:pPr marL="0" marR="0">
                        <a:lnSpc>
                          <a:spcPct val="115000"/>
                        </a:lnSpc>
                        <a:spcBef>
                          <a:spcPts val="0"/>
                        </a:spcBef>
                        <a:spcAft>
                          <a:spcPts val="0"/>
                        </a:spcAft>
                      </a:pPr>
                      <a:r>
                        <a:rPr lang="en-US" sz="1050" dirty="0">
                          <a:solidFill>
                            <a:srgbClr val="000000"/>
                          </a:solidFill>
                          <a:effectLst/>
                          <a:latin typeface="Calibri"/>
                          <a:ea typeface="Times New Roman"/>
                          <a:cs typeface="Calibri"/>
                        </a:rPr>
                        <a:t>Hair Spray </a:t>
                      </a:r>
                      <a:endParaRPr lang="en-US" sz="1050" dirty="0">
                        <a:effectLst/>
                        <a:latin typeface="Calibri"/>
                        <a:ea typeface="Calibri"/>
                        <a:cs typeface="Times New Roman"/>
                      </a:endParaRPr>
                    </a:p>
                    <a:p>
                      <a:pPr marL="0" marR="0">
                        <a:lnSpc>
                          <a:spcPct val="115000"/>
                        </a:lnSpc>
                        <a:spcBef>
                          <a:spcPts val="0"/>
                        </a:spcBef>
                        <a:spcAft>
                          <a:spcPts val="0"/>
                        </a:spcAft>
                      </a:pPr>
                      <a:r>
                        <a:rPr lang="en-US" sz="1050" dirty="0">
                          <a:solidFill>
                            <a:srgbClr val="000000"/>
                          </a:solidFill>
                          <a:effectLst/>
                          <a:latin typeface="Calibri"/>
                          <a:ea typeface="Times New Roman"/>
                          <a:cs typeface="Calibri"/>
                        </a:rPr>
                        <a:t>(Royal Spa Hold &amp; Shine Hair Spray)</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Pump Hair Spray (Fakki)</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8oz.</a:t>
                      </a:r>
                      <a:endParaRPr lang="en-US" sz="1050" dirty="0">
                        <a:effectLst/>
                        <a:latin typeface="Calibri"/>
                        <a:ea typeface="Calibri"/>
                        <a:cs typeface="Times New Roman"/>
                      </a:endParaRPr>
                    </a:p>
                  </a:txBody>
                  <a:tcPr marL="47711" marR="47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$0.88</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$3.16</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50" dirty="0">
                          <a:solidFill>
                            <a:srgbClr val="000000"/>
                          </a:solidFill>
                          <a:effectLst/>
                          <a:latin typeface="Calibri"/>
                          <a:ea typeface="Times New Roman"/>
                          <a:cs typeface="Calibri"/>
                        </a:rPr>
                        <a:t>72%</a:t>
                      </a:r>
                      <a:endParaRPr lang="en-US" sz="1050" dirty="0">
                        <a:effectLst/>
                        <a:latin typeface="Calibri"/>
                        <a:ea typeface="Calibri"/>
                        <a:cs typeface="Times New Roman"/>
                      </a:endParaRPr>
                    </a:p>
                  </a:txBody>
                  <a:tcPr marL="47711" marR="4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
        <p:nvSpPr>
          <p:cNvPr id="6" name="Rectangle 4"/>
          <p:cNvSpPr>
            <a:spLocks noChangeArrowheads="1"/>
          </p:cNvSpPr>
          <p:nvPr/>
        </p:nvSpPr>
        <p:spPr bwMode="auto">
          <a:xfrm>
            <a:off x="3076326" y="152399"/>
            <a:ext cx="3390672"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en-US" sz="2800" b="1" dirty="0">
                <a:solidFill>
                  <a:srgbClr val="000066"/>
                </a:solidFill>
                <a:latin typeface="Trebuchet MS" pitchFamily="34" charset="0"/>
                <a:ea typeface="Calibri" pitchFamily="34" charset="0"/>
                <a:cs typeface="Times New Roman" pitchFamily="18" charset="0"/>
              </a:rPr>
              <a:t>Shop Savings Sheet</a:t>
            </a:r>
            <a:endParaRPr lang="en-US" sz="600" b="1" dirty="0">
              <a:solidFill>
                <a:srgbClr val="000066"/>
              </a:solidFill>
              <a:latin typeface="Trebuchet MS" pitchFamily="34" charset="0"/>
              <a:cs typeface="Arial" pitchFamily="34" charset="0"/>
            </a:endParaRPr>
          </a:p>
          <a:p>
            <a:pPr algn="ctr" eaLnBrk="0" fontAlgn="base" hangingPunct="0">
              <a:spcBef>
                <a:spcPct val="0"/>
              </a:spcBef>
              <a:spcAft>
                <a:spcPct val="0"/>
              </a:spcAft>
            </a:pPr>
            <a:endParaRPr lang="en-US" b="1" dirty="0">
              <a:solidFill>
                <a:srgbClr val="000066"/>
              </a:solidFill>
              <a:latin typeface="Trebuchet MS" pitchFamily="34" charset="0"/>
              <a:cs typeface="Arial" pitchFamily="34" charset="0"/>
            </a:endParaRPr>
          </a:p>
        </p:txBody>
      </p:sp>
      <p:sp>
        <p:nvSpPr>
          <p:cNvPr id="8" name="Rectangle 7"/>
          <p:cNvSpPr/>
          <p:nvPr/>
        </p:nvSpPr>
        <p:spPr>
          <a:xfrm>
            <a:off x="0" y="0"/>
            <a:ext cx="752475" cy="6858000"/>
          </a:xfrm>
          <a:prstGeom prst="rect">
            <a:avLst/>
          </a:prstGeom>
          <a:gradFill>
            <a:gsLst>
              <a:gs pos="0">
                <a:schemeClr val="accent2">
                  <a:lumMod val="75000"/>
                </a:schemeClr>
              </a:gs>
              <a:gs pos="50000">
                <a:schemeClr val="bg2"/>
              </a:gs>
              <a:gs pos="100000">
                <a:schemeClr val="bg2">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ffectLst>
                <a:innerShdw blurRad="63500" dist="50800" dir="18900000">
                  <a:prstClr val="black">
                    <a:alpha val="50000"/>
                  </a:prstClr>
                </a:innerShdw>
              </a:effectLst>
              <a:latin typeface="Gill Sans MT" pitchFamily="34" charset="0"/>
            </a:endParaRPr>
          </a:p>
        </p:txBody>
      </p:sp>
    </p:spTree>
    <p:extLst>
      <p:ext uri="{BB962C8B-B14F-4D97-AF65-F5344CB8AC3E}">
        <p14:creationId xmlns:p14="http://schemas.microsoft.com/office/powerpoint/2010/main" val="154110979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1027"/>
          <p:cNvSpPr txBox="1">
            <a:spLocks noChangeArrowheads="1"/>
          </p:cNvSpPr>
          <p:nvPr/>
        </p:nvSpPr>
        <p:spPr bwMode="auto">
          <a:xfrm>
            <a:off x="1077941" y="2487341"/>
            <a:ext cx="7353592" cy="3411535"/>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defTabSz="457200"/>
            <a:r>
              <a:rPr lang="en-US" sz="5400" b="1" dirty="0" smtClean="0">
                <a:solidFill>
                  <a:srgbClr val="FFFFFF"/>
                </a:solidFill>
                <a:latin typeface="Verdana"/>
                <a:ea typeface="ＭＳ Ｐゴシック"/>
              </a:rPr>
              <a:t>WHY</a:t>
            </a:r>
            <a:r>
              <a:rPr lang="en-US" sz="5400" dirty="0" smtClean="0">
                <a:solidFill>
                  <a:srgbClr val="FFFFFF"/>
                </a:solidFill>
                <a:latin typeface="Verdana"/>
                <a:ea typeface="ＭＳ Ｐゴシック"/>
              </a:rPr>
              <a:t> didn’t anyone do this before?</a:t>
            </a:r>
            <a:endParaRPr lang="en-US" sz="5400" dirty="0">
              <a:solidFill>
                <a:srgbClr val="FFFFFF"/>
              </a:solidFill>
              <a:latin typeface="Verdana"/>
              <a:ea typeface="ＭＳ Ｐゴシック"/>
            </a:endParaRPr>
          </a:p>
        </p:txBody>
      </p:sp>
    </p:spTree>
    <p:extLst>
      <p:ext uri="{BB962C8B-B14F-4D97-AF65-F5344CB8AC3E}">
        <p14:creationId xmlns:p14="http://schemas.microsoft.com/office/powerpoint/2010/main" val="1997169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90100" y="3510677"/>
            <a:ext cx="8801500" cy="2585323"/>
          </a:xfrm>
          <a:prstGeom prst="rect">
            <a:avLst/>
          </a:prstGeom>
        </p:spPr>
        <p:txBody>
          <a:bodyPr wrap="square">
            <a:spAutoFit/>
          </a:bodyPr>
          <a:lstStyle/>
          <a:p>
            <a:pPr defTabSz="457200"/>
            <a:r>
              <a:rPr lang="en-US" sz="5400" dirty="0">
                <a:solidFill>
                  <a:srgbClr val="FFFFFF"/>
                </a:solidFill>
                <a:latin typeface="Verdana"/>
                <a:ea typeface="ＭＳ Ｐゴシック"/>
              </a:rPr>
              <a:t> </a:t>
            </a:r>
          </a:p>
          <a:p>
            <a:pPr defTabSz="457200"/>
            <a:r>
              <a:rPr lang="en-US" sz="5400" b="1" dirty="0">
                <a:solidFill>
                  <a:srgbClr val="FFFFFF"/>
                </a:solidFill>
                <a:latin typeface="Verdana"/>
                <a:ea typeface="ＭＳ Ｐゴシック"/>
              </a:rPr>
              <a:t>Additional Benefit</a:t>
            </a:r>
          </a:p>
          <a:p>
            <a:pPr defTabSz="457200"/>
            <a:r>
              <a:rPr lang="en-US" sz="5400" dirty="0">
                <a:solidFill>
                  <a:srgbClr val="FFFFFF"/>
                </a:solidFill>
                <a:latin typeface="Verdana"/>
                <a:ea typeface="ＭＳ Ｐゴシック"/>
              </a:rPr>
              <a:t>The power of numbers</a:t>
            </a:r>
            <a:r>
              <a:rPr lang="en-US" sz="5400" b="1" dirty="0">
                <a:solidFill>
                  <a:srgbClr val="FFFFFF"/>
                </a:solidFill>
                <a:latin typeface="Verdana"/>
                <a:ea typeface="ＭＳ Ｐゴシック"/>
              </a:rPr>
              <a:t>!</a:t>
            </a:r>
            <a:endParaRPr lang="en-US" sz="5400" dirty="0">
              <a:solidFill>
                <a:srgbClr val="FFFFFF"/>
              </a:solidFill>
              <a:latin typeface="Verdana"/>
              <a:ea typeface="ＭＳ Ｐゴシック"/>
            </a:endParaRPr>
          </a:p>
        </p:txBody>
      </p:sp>
    </p:spTree>
    <p:extLst>
      <p:ext uri="{BB962C8B-B14F-4D97-AF65-F5344CB8AC3E}">
        <p14:creationId xmlns:p14="http://schemas.microsoft.com/office/powerpoint/2010/main" val="302955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258763" y="0"/>
            <a:ext cx="9652001" cy="7417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sz="4400" b="1" u="sng" dirty="0">
                <a:solidFill>
                  <a:srgbClr val="FAFD00"/>
                </a:solidFill>
                <a:latin typeface="Albertus Medium" pitchFamily="34" charset="0"/>
                <a:ea typeface="ＭＳ Ｐゴシック"/>
              </a:rPr>
              <a:t>CHAIN REACTION</a:t>
            </a:r>
          </a:p>
          <a:p>
            <a:pPr algn="ctr" eaLnBrk="0" fontAlgn="base" hangingPunct="0">
              <a:spcBef>
                <a:spcPct val="0"/>
              </a:spcBef>
              <a:spcAft>
                <a:spcPct val="0"/>
              </a:spcAft>
            </a:pPr>
            <a:endParaRPr lang="en-US" sz="3600" b="1" i="1" u="sng" dirty="0">
              <a:solidFill>
                <a:srgbClr val="FAFD00"/>
              </a:solidFill>
              <a:latin typeface="Albertus Medium" pitchFamily="34" charset="0"/>
              <a:ea typeface="ＭＳ Ｐゴシック"/>
            </a:endParaRPr>
          </a:p>
          <a:p>
            <a:pPr algn="ctr" eaLnBrk="0" fontAlgn="base" hangingPunct="0">
              <a:spcBef>
                <a:spcPct val="0"/>
              </a:spcBef>
              <a:spcAft>
                <a:spcPct val="0"/>
              </a:spcAft>
            </a:pPr>
            <a:r>
              <a:rPr lang="en-US" sz="3200" b="1" i="1" u="sng" dirty="0">
                <a:solidFill>
                  <a:srgbClr val="FAFD00"/>
                </a:solidFill>
                <a:latin typeface="Albertus Medium" pitchFamily="34" charset="0"/>
                <a:ea typeface="ＭＳ Ｐゴシック"/>
              </a:rPr>
              <a:t>PROGRAMMING</a:t>
            </a:r>
            <a:r>
              <a:rPr lang="en-US" sz="3200" b="1" dirty="0">
                <a:solidFill>
                  <a:srgbClr val="FFFFFF"/>
                </a:solidFill>
                <a:latin typeface="Albertus Medium" pitchFamily="34" charset="0"/>
                <a:ea typeface="ＭＳ Ｐゴシック"/>
              </a:rPr>
              <a:t> CREATES YOUR BELIEFS;</a:t>
            </a:r>
          </a:p>
          <a:p>
            <a:pPr algn="ctr" eaLnBrk="0" fontAlgn="base" hangingPunct="0">
              <a:spcBef>
                <a:spcPct val="0"/>
              </a:spcBef>
              <a:spcAft>
                <a:spcPct val="0"/>
              </a:spcAft>
            </a:pPr>
            <a:endParaRPr lang="en-US" sz="3200" b="1" dirty="0">
              <a:solidFill>
                <a:srgbClr val="FFFFFF"/>
              </a:solidFill>
              <a:latin typeface="Albertus Medium" pitchFamily="34" charset="0"/>
              <a:ea typeface="ＭＳ Ｐゴシック"/>
            </a:endParaRPr>
          </a:p>
          <a:p>
            <a:pPr algn="ctr" eaLnBrk="0" fontAlgn="base" hangingPunct="0">
              <a:spcBef>
                <a:spcPct val="0"/>
              </a:spcBef>
              <a:spcAft>
                <a:spcPct val="0"/>
              </a:spcAft>
            </a:pPr>
            <a:r>
              <a:rPr lang="en-US" sz="3200" b="1" i="1" u="sng" dirty="0">
                <a:solidFill>
                  <a:srgbClr val="FAFD00"/>
                </a:solidFill>
                <a:latin typeface="Albertus Medium" pitchFamily="34" charset="0"/>
                <a:ea typeface="ＭＳ Ｐゴシック"/>
              </a:rPr>
              <a:t>BELIEFS</a:t>
            </a:r>
            <a:r>
              <a:rPr lang="en-US" sz="3200" b="1" dirty="0">
                <a:solidFill>
                  <a:srgbClr val="FAFD00"/>
                </a:solidFill>
                <a:latin typeface="Albertus Medium" pitchFamily="34" charset="0"/>
                <a:ea typeface="ＭＳ Ｐゴシック"/>
              </a:rPr>
              <a:t> </a:t>
            </a:r>
            <a:r>
              <a:rPr lang="en-US" sz="3200" b="1" dirty="0">
                <a:solidFill>
                  <a:srgbClr val="FFFFFF"/>
                </a:solidFill>
                <a:latin typeface="Albertus Medium" pitchFamily="34" charset="0"/>
                <a:ea typeface="ＭＳ Ｐゴシック"/>
              </a:rPr>
              <a:t>CREATE ATTITUDES;</a:t>
            </a:r>
          </a:p>
          <a:p>
            <a:pPr algn="ctr" eaLnBrk="0" fontAlgn="base" hangingPunct="0">
              <a:spcBef>
                <a:spcPct val="0"/>
              </a:spcBef>
              <a:spcAft>
                <a:spcPct val="0"/>
              </a:spcAft>
            </a:pPr>
            <a:endParaRPr lang="en-US" sz="3200" b="1" dirty="0">
              <a:solidFill>
                <a:srgbClr val="FFFFFF"/>
              </a:solidFill>
              <a:latin typeface="Albertus Medium" pitchFamily="34" charset="0"/>
              <a:ea typeface="ＭＳ Ｐゴシック"/>
            </a:endParaRPr>
          </a:p>
          <a:p>
            <a:pPr algn="ctr" eaLnBrk="0" fontAlgn="base" hangingPunct="0">
              <a:spcBef>
                <a:spcPct val="0"/>
              </a:spcBef>
              <a:spcAft>
                <a:spcPct val="0"/>
              </a:spcAft>
            </a:pPr>
            <a:r>
              <a:rPr lang="en-US" sz="3200" b="1" i="1" u="sng" dirty="0">
                <a:solidFill>
                  <a:srgbClr val="FAFD00"/>
                </a:solidFill>
                <a:latin typeface="Albertus Medium" pitchFamily="34" charset="0"/>
                <a:ea typeface="ＭＳ Ｐゴシック"/>
              </a:rPr>
              <a:t>ATTITUDES</a:t>
            </a:r>
            <a:r>
              <a:rPr lang="en-US" sz="3200" b="1" dirty="0">
                <a:solidFill>
                  <a:srgbClr val="FFFFFF"/>
                </a:solidFill>
                <a:latin typeface="Albertus Medium" pitchFamily="34" charset="0"/>
                <a:ea typeface="ＭＳ Ｐゴシック"/>
              </a:rPr>
              <a:t> CREATES FEELINGS;</a:t>
            </a:r>
          </a:p>
          <a:p>
            <a:pPr algn="ctr" eaLnBrk="0" fontAlgn="base" hangingPunct="0">
              <a:spcBef>
                <a:spcPct val="0"/>
              </a:spcBef>
              <a:spcAft>
                <a:spcPct val="0"/>
              </a:spcAft>
            </a:pPr>
            <a:endParaRPr lang="en-US" sz="3200" b="1" dirty="0">
              <a:solidFill>
                <a:srgbClr val="FFFFFF"/>
              </a:solidFill>
              <a:latin typeface="Albertus Medium" pitchFamily="34" charset="0"/>
              <a:ea typeface="ＭＳ Ｐゴシック"/>
            </a:endParaRPr>
          </a:p>
          <a:p>
            <a:pPr algn="ctr" eaLnBrk="0" fontAlgn="base" hangingPunct="0">
              <a:spcBef>
                <a:spcPct val="0"/>
              </a:spcBef>
              <a:spcAft>
                <a:spcPct val="0"/>
              </a:spcAft>
            </a:pPr>
            <a:r>
              <a:rPr lang="en-US" sz="3200" b="1" i="1" u="sng" dirty="0">
                <a:solidFill>
                  <a:srgbClr val="FAFD00"/>
                </a:solidFill>
                <a:latin typeface="Albertus Medium" pitchFamily="34" charset="0"/>
                <a:ea typeface="ＭＳ Ｐゴシック"/>
              </a:rPr>
              <a:t>FEELINGS</a:t>
            </a:r>
            <a:r>
              <a:rPr lang="en-US" sz="3200" b="1" i="1" dirty="0">
                <a:solidFill>
                  <a:srgbClr val="FAFD00"/>
                </a:solidFill>
                <a:latin typeface="Albertus Medium" pitchFamily="34" charset="0"/>
                <a:ea typeface="ＭＳ Ｐゴシック"/>
              </a:rPr>
              <a:t> </a:t>
            </a:r>
            <a:r>
              <a:rPr lang="en-US" sz="3200" b="1" dirty="0">
                <a:solidFill>
                  <a:srgbClr val="FFFFFF"/>
                </a:solidFill>
                <a:latin typeface="Albertus Medium" pitchFamily="34" charset="0"/>
                <a:ea typeface="ＭＳ Ｐゴシック"/>
              </a:rPr>
              <a:t>DETERMINE YOUR ACTIONS;</a:t>
            </a:r>
          </a:p>
          <a:p>
            <a:pPr algn="ctr" eaLnBrk="0" fontAlgn="base" hangingPunct="0">
              <a:spcBef>
                <a:spcPct val="0"/>
              </a:spcBef>
              <a:spcAft>
                <a:spcPct val="0"/>
              </a:spcAft>
            </a:pPr>
            <a:endParaRPr lang="en-US" sz="3200" b="1" dirty="0">
              <a:solidFill>
                <a:srgbClr val="FFFFFF"/>
              </a:solidFill>
              <a:latin typeface="Albertus Medium" pitchFamily="34" charset="0"/>
              <a:ea typeface="ＭＳ Ｐゴシック"/>
            </a:endParaRPr>
          </a:p>
          <a:p>
            <a:pPr algn="ctr" eaLnBrk="0" fontAlgn="base" hangingPunct="0">
              <a:spcBef>
                <a:spcPct val="0"/>
              </a:spcBef>
              <a:spcAft>
                <a:spcPct val="0"/>
              </a:spcAft>
            </a:pPr>
            <a:r>
              <a:rPr lang="en-US" sz="3200" b="1" i="1" u="sng" dirty="0">
                <a:solidFill>
                  <a:srgbClr val="FAFD00"/>
                </a:solidFill>
                <a:latin typeface="Albertus Medium" pitchFamily="34" charset="0"/>
                <a:ea typeface="ＭＳ Ｐゴシック"/>
              </a:rPr>
              <a:t>ACTIONS</a:t>
            </a:r>
            <a:r>
              <a:rPr lang="en-US" sz="3200" b="1" dirty="0">
                <a:solidFill>
                  <a:srgbClr val="FFFFFF"/>
                </a:solidFill>
                <a:latin typeface="Albertus Medium" pitchFamily="34" charset="0"/>
                <a:ea typeface="ＭＳ Ｐゴシック"/>
              </a:rPr>
              <a:t> DETERMINE RESULTS!</a:t>
            </a:r>
          </a:p>
          <a:p>
            <a:pPr algn="ctr" eaLnBrk="0" fontAlgn="base" hangingPunct="0">
              <a:spcBef>
                <a:spcPct val="0"/>
              </a:spcBef>
              <a:spcAft>
                <a:spcPct val="0"/>
              </a:spcAft>
            </a:pPr>
            <a:endParaRPr lang="en-US" sz="3600" b="1" i="1" u="sng" dirty="0">
              <a:solidFill>
                <a:srgbClr val="FAFD00"/>
              </a:solidFill>
              <a:latin typeface="Albertus Medium" pitchFamily="34" charset="0"/>
              <a:ea typeface="ＭＳ Ｐゴシック"/>
            </a:endParaRPr>
          </a:p>
          <a:p>
            <a:pPr algn="ctr" eaLnBrk="0" fontAlgn="base" hangingPunct="0">
              <a:spcBef>
                <a:spcPct val="0"/>
              </a:spcBef>
              <a:spcAft>
                <a:spcPct val="0"/>
              </a:spcAft>
            </a:pPr>
            <a:endParaRPr lang="en-US" sz="3600" b="1" dirty="0">
              <a:solidFill>
                <a:srgbClr val="FFFFFF"/>
              </a:solidFill>
              <a:latin typeface="Albertus Medium" pitchFamily="34" charset="0"/>
              <a:ea typeface="ＭＳ Ｐゴシック"/>
            </a:endParaRPr>
          </a:p>
          <a:p>
            <a:pPr algn="ctr" eaLnBrk="0" fontAlgn="base" hangingPunct="0">
              <a:spcBef>
                <a:spcPct val="0"/>
              </a:spcBef>
              <a:spcAft>
                <a:spcPct val="0"/>
              </a:spcAft>
            </a:pPr>
            <a:endParaRPr lang="en-US" sz="3600" b="1" dirty="0">
              <a:solidFill>
                <a:srgbClr val="FFFFFF"/>
              </a:solidFill>
              <a:latin typeface="Albertus Medium" pitchFamily="34" charset="0"/>
              <a:ea typeface="ＭＳ Ｐゴシック"/>
            </a:endParaRPr>
          </a:p>
        </p:txBody>
      </p:sp>
    </p:spTree>
    <p:extLst>
      <p:ext uri="{BB962C8B-B14F-4D97-AF65-F5344CB8AC3E}">
        <p14:creationId xmlns:p14="http://schemas.microsoft.com/office/powerpoint/2010/main" val="3593848681"/>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919427" name="Rectangle 3"/>
          <p:cNvSpPr>
            <a:spLocks noChangeArrowheads="1"/>
          </p:cNvSpPr>
          <p:nvPr/>
        </p:nvSpPr>
        <p:spPr bwMode="auto">
          <a:xfrm>
            <a:off x="546100" y="2057400"/>
            <a:ext cx="8216900" cy="3124200"/>
          </a:xfrm>
          <a:prstGeom prst="rect">
            <a:avLst/>
          </a:prstGeom>
          <a:noFill/>
          <a:ln w="12700">
            <a:noFill/>
            <a:miter lim="800000"/>
            <a:headEnd/>
            <a:tailEnd/>
          </a:ln>
          <a:effectLst/>
        </p:spPr>
        <p:txBody>
          <a:bodyPr lIns="90488" tIns="44450" rIns="90488" bIns="44450" anchor="ctr"/>
          <a:lstStyle/>
          <a:p>
            <a:pPr algn="ctr" eaLnBrk="0" hangingPunct="0">
              <a:defRPr/>
            </a:pPr>
            <a:r>
              <a:rPr lang="en-US" sz="3600" b="1" dirty="0">
                <a:solidFill>
                  <a:srgbClr val="FFFFFF"/>
                </a:solidFill>
                <a:latin typeface="Calibri"/>
                <a:ea typeface="ＭＳ Ｐゴシック"/>
              </a:rPr>
              <a:t>The Playbook</a:t>
            </a:r>
          </a:p>
          <a:p>
            <a:pPr algn="ctr" eaLnBrk="0" hangingPunct="0">
              <a:defRPr/>
            </a:pPr>
            <a:r>
              <a:rPr lang="en-US" sz="3600" b="1" dirty="0">
                <a:solidFill>
                  <a:srgbClr val="FFFFFF"/>
                </a:solidFill>
                <a:latin typeface="Calibri"/>
                <a:ea typeface="ＭＳ Ｐゴシック"/>
              </a:rPr>
              <a:t>The Shopping Annuity</a:t>
            </a:r>
          </a:p>
          <a:p>
            <a:pPr algn="ctr" eaLnBrk="0" hangingPunct="0">
              <a:defRPr/>
            </a:pPr>
            <a:endParaRPr lang="en-US" sz="3200" b="1" i="1" dirty="0">
              <a:solidFill>
                <a:srgbClr val="FFFFFF"/>
              </a:solidFill>
              <a:latin typeface="Calibri"/>
              <a:ea typeface="ＭＳ Ｐゴシック"/>
            </a:endParaRPr>
          </a:p>
          <a:p>
            <a:pPr algn="ctr" eaLnBrk="0" hangingPunct="0">
              <a:defRPr/>
            </a:pPr>
            <a:r>
              <a:rPr lang="en-US" sz="3200" b="1" i="1" dirty="0">
                <a:solidFill>
                  <a:srgbClr val="FFFFFF"/>
                </a:solidFill>
                <a:latin typeface="Calibri"/>
                <a:ea typeface="ＭＳ Ｐゴシック"/>
              </a:rPr>
              <a:t>IDENTITIY-BELIEF \ DEMONSTRATE BELIEF</a:t>
            </a:r>
          </a:p>
          <a:p>
            <a:pPr algn="ctr" eaLnBrk="0" hangingPunct="0">
              <a:defRPr/>
            </a:pPr>
            <a:r>
              <a:rPr lang="en-US" sz="3200" b="1" i="1" dirty="0">
                <a:solidFill>
                  <a:srgbClr val="FFFFFF"/>
                </a:solidFill>
                <a:latin typeface="Calibri"/>
                <a:ea typeface="ＭＳ Ｐゴシック"/>
              </a:rPr>
              <a:t>MA HOUSEHOLD IN GAME</a:t>
            </a:r>
          </a:p>
          <a:p>
            <a:pPr marL="571500" indent="-571500" eaLnBrk="0" hangingPunct="0">
              <a:buFont typeface="Wingdings" pitchFamily="2" charset="2"/>
              <a:buChar char="§"/>
              <a:defRPr/>
            </a:pPr>
            <a:endParaRPr lang="en-US" sz="3200" b="1" dirty="0">
              <a:solidFill>
                <a:srgbClr val="FFFFFF"/>
              </a:solidFill>
              <a:latin typeface="Calibri"/>
              <a:ea typeface="ＭＳ Ｐゴシック"/>
            </a:endParaRPr>
          </a:p>
          <a:p>
            <a:pPr marL="571500" indent="-571500" eaLnBrk="0" hangingPunct="0">
              <a:buFont typeface="Wingdings" pitchFamily="2" charset="2"/>
              <a:buChar char="§"/>
              <a:defRPr/>
            </a:pPr>
            <a:r>
              <a:rPr lang="en-US" sz="3200" b="1" dirty="0">
                <a:solidFill>
                  <a:srgbClr val="FFFFFF"/>
                </a:solidFill>
                <a:latin typeface="Calibri"/>
                <a:ea typeface="ＭＳ Ｐゴシック"/>
              </a:rPr>
              <a:t>Star in Game</a:t>
            </a:r>
          </a:p>
          <a:p>
            <a:pPr marL="571500" indent="-571500" eaLnBrk="0" hangingPunct="0">
              <a:buFont typeface="Wingdings" pitchFamily="2" charset="2"/>
              <a:buChar char="§"/>
              <a:defRPr/>
            </a:pPr>
            <a:r>
              <a:rPr lang="en-US" sz="3200" b="1" dirty="0">
                <a:solidFill>
                  <a:srgbClr val="FFFFFF"/>
                </a:solidFill>
                <a:latin typeface="Calibri"/>
                <a:ea typeface="ＭＳ Ｐゴシック"/>
              </a:rPr>
              <a:t>Are you in game</a:t>
            </a:r>
          </a:p>
          <a:p>
            <a:pPr marL="571500" indent="-571500" eaLnBrk="0" hangingPunct="0">
              <a:buFont typeface="Wingdings" pitchFamily="2" charset="2"/>
              <a:buChar char="§"/>
              <a:defRPr/>
            </a:pPr>
            <a:r>
              <a:rPr lang="en-US" sz="3200" b="1" dirty="0">
                <a:solidFill>
                  <a:srgbClr val="FFFFFF"/>
                </a:solidFill>
                <a:latin typeface="Calibri"/>
                <a:ea typeface="ＭＳ Ｐゴシック"/>
              </a:rPr>
              <a:t>On the team</a:t>
            </a:r>
          </a:p>
          <a:p>
            <a:pPr marL="571500" indent="-571500" eaLnBrk="0" hangingPunct="0">
              <a:buFont typeface="Wingdings" pitchFamily="2" charset="2"/>
              <a:buChar char="§"/>
              <a:defRPr/>
            </a:pPr>
            <a:r>
              <a:rPr lang="en-US" sz="3200" b="1" dirty="0">
                <a:solidFill>
                  <a:srgbClr val="FFFFFF"/>
                </a:solidFill>
                <a:latin typeface="Calibri"/>
                <a:ea typeface="ＭＳ Ｐゴシック"/>
              </a:rPr>
              <a:t>On the bench</a:t>
            </a:r>
          </a:p>
          <a:p>
            <a:pPr marL="571500" indent="-571500" eaLnBrk="0" hangingPunct="0">
              <a:buFont typeface="Wingdings" pitchFamily="2" charset="2"/>
              <a:buChar char="§"/>
              <a:defRPr/>
            </a:pPr>
            <a:r>
              <a:rPr lang="en-US" sz="3200" b="1" dirty="0">
                <a:solidFill>
                  <a:srgbClr val="FFFFFF"/>
                </a:solidFill>
                <a:latin typeface="Calibri"/>
                <a:ea typeface="ＭＳ Ｐゴシック"/>
              </a:rPr>
              <a:t>In the bleacher or stands</a:t>
            </a:r>
          </a:p>
          <a:p>
            <a:pPr marL="571500" indent="-571500" eaLnBrk="0" hangingPunct="0">
              <a:buFont typeface="Wingdings" pitchFamily="2" charset="2"/>
              <a:buChar char="§"/>
              <a:defRPr/>
            </a:pPr>
            <a:r>
              <a:rPr lang="en-US" sz="3200" b="1" dirty="0">
                <a:solidFill>
                  <a:srgbClr val="FFFFFF"/>
                </a:solidFill>
                <a:latin typeface="Calibri"/>
                <a:ea typeface="ＭＳ Ｐゴシック"/>
              </a:rPr>
              <a:t>Outside</a:t>
            </a:r>
          </a:p>
          <a:p>
            <a:pPr marL="571500" indent="-571500" eaLnBrk="0" hangingPunct="0">
              <a:buFont typeface="Wingdings" pitchFamily="2" charset="2"/>
              <a:buChar char="§"/>
              <a:defRPr/>
            </a:pPr>
            <a:r>
              <a:rPr lang="en-US" sz="3200" b="1" dirty="0">
                <a:solidFill>
                  <a:srgbClr val="FFFFFF"/>
                </a:solidFill>
                <a:latin typeface="Calibri"/>
                <a:ea typeface="ＭＳ Ｐゴシック"/>
              </a:rPr>
              <a:t>Fan –Be A great one! Fanatical! </a:t>
            </a:r>
          </a:p>
          <a:p>
            <a:pPr marL="571500" indent="-571500" algn="ctr" eaLnBrk="0" hangingPunct="0">
              <a:buFont typeface="Wingdings" pitchFamily="2" charset="2"/>
              <a:buChar char="§"/>
              <a:defRPr/>
            </a:pPr>
            <a:endParaRPr lang="en-US" sz="3200" b="1" dirty="0">
              <a:solidFill>
                <a:srgbClr val="FFFFFF"/>
              </a:solidFill>
              <a:latin typeface="Calibri"/>
              <a:ea typeface="ＭＳ Ｐゴシック"/>
            </a:endParaRPr>
          </a:p>
        </p:txBody>
      </p:sp>
    </p:spTree>
    <p:extLst>
      <p:ext uri="{BB962C8B-B14F-4D97-AF65-F5344CB8AC3E}">
        <p14:creationId xmlns:p14="http://schemas.microsoft.com/office/powerpoint/2010/main" val="4045156325"/>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1027"/>
          <p:cNvSpPr txBox="1">
            <a:spLocks noChangeArrowheads="1"/>
          </p:cNvSpPr>
          <p:nvPr/>
        </p:nvSpPr>
        <p:spPr bwMode="auto">
          <a:xfrm>
            <a:off x="985592" y="1757920"/>
            <a:ext cx="7177297" cy="3875129"/>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defTabSz="457200"/>
            <a:r>
              <a:rPr lang="en-US" sz="4400" dirty="0">
                <a:solidFill>
                  <a:srgbClr val="FFFFFF"/>
                </a:solidFill>
                <a:latin typeface="Verdana"/>
                <a:ea typeface="ＭＳ Ｐゴシック"/>
              </a:rPr>
              <a:t>R</a:t>
            </a:r>
            <a:r>
              <a:rPr lang="en-US" sz="4400" dirty="0" smtClean="0">
                <a:solidFill>
                  <a:srgbClr val="FFFFFF"/>
                </a:solidFill>
                <a:latin typeface="Verdana"/>
                <a:ea typeface="ＭＳ Ｐゴシック"/>
              </a:rPr>
              <a:t>egenerated </a:t>
            </a:r>
            <a:r>
              <a:rPr lang="en-US" sz="4400" dirty="0">
                <a:solidFill>
                  <a:srgbClr val="FFFFFF"/>
                </a:solidFill>
                <a:latin typeface="Verdana"/>
                <a:ea typeface="ＭＳ Ｐゴシック"/>
              </a:rPr>
              <a:t>volume </a:t>
            </a:r>
            <a:r>
              <a:rPr lang="en-US" sz="4400" dirty="0" smtClean="0">
                <a:solidFill>
                  <a:srgbClr val="FFFFFF"/>
                </a:solidFill>
                <a:latin typeface="Verdana"/>
                <a:ea typeface="ＭＳ Ｐゴシック"/>
              </a:rPr>
              <a:t>in</a:t>
            </a:r>
            <a:r>
              <a:rPr lang="en-US" sz="4400" dirty="0">
                <a:solidFill>
                  <a:srgbClr val="FFFFFF"/>
                </a:solidFill>
                <a:latin typeface="Verdana"/>
                <a:ea typeface="ＭＳ Ｐゴシック"/>
              </a:rPr>
              <a:t> </a:t>
            </a:r>
            <a:r>
              <a:rPr lang="en-US" sz="4400" dirty="0" smtClean="0">
                <a:solidFill>
                  <a:srgbClr val="FFFFFF"/>
                </a:solidFill>
                <a:latin typeface="Verdana"/>
                <a:ea typeface="ＭＳ Ｐゴシック"/>
              </a:rPr>
              <a:t>a monetized community </a:t>
            </a:r>
            <a:r>
              <a:rPr lang="en-US" sz="4400" dirty="0">
                <a:solidFill>
                  <a:srgbClr val="FFFFFF"/>
                </a:solidFill>
                <a:latin typeface="Verdana"/>
                <a:ea typeface="ＭＳ Ｐゴシック"/>
              </a:rPr>
              <a:t>producing residual income. </a:t>
            </a:r>
          </a:p>
        </p:txBody>
      </p:sp>
      <p:sp>
        <p:nvSpPr>
          <p:cNvPr id="2" name="Rectangle 1"/>
          <p:cNvSpPr/>
          <p:nvPr/>
        </p:nvSpPr>
        <p:spPr>
          <a:xfrm>
            <a:off x="881510" y="419088"/>
            <a:ext cx="7595335" cy="707886"/>
          </a:xfrm>
          <a:prstGeom prst="rect">
            <a:avLst/>
          </a:prstGeom>
        </p:spPr>
        <p:txBody>
          <a:bodyPr wrap="square">
            <a:spAutoFit/>
          </a:bodyPr>
          <a:lstStyle/>
          <a:p>
            <a:pPr defTabSz="457200"/>
            <a:r>
              <a:rPr lang="en-US" sz="4000" b="1" dirty="0">
                <a:solidFill>
                  <a:srgbClr val="FBCF1A"/>
                </a:solidFill>
                <a:latin typeface="Verdana"/>
                <a:ea typeface="ＭＳ Ｐゴシック"/>
              </a:rPr>
              <a:t>This Business is about: </a:t>
            </a:r>
          </a:p>
        </p:txBody>
      </p:sp>
    </p:spTree>
    <p:extLst>
      <p:ext uri="{BB962C8B-B14F-4D97-AF65-F5344CB8AC3E}">
        <p14:creationId xmlns:p14="http://schemas.microsoft.com/office/powerpoint/2010/main" val="282315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1027"/>
          <p:cNvSpPr txBox="1">
            <a:spLocks noChangeArrowheads="1"/>
          </p:cNvSpPr>
          <p:nvPr/>
        </p:nvSpPr>
        <p:spPr bwMode="auto">
          <a:xfrm>
            <a:off x="643088" y="1558157"/>
            <a:ext cx="7607051" cy="3875129"/>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marL="457200" indent="-457200" algn="l" defTabSz="457200">
              <a:buFont typeface="Arial"/>
              <a:buChar char="•"/>
            </a:pPr>
            <a:r>
              <a:rPr lang="en-US" sz="3200" dirty="0">
                <a:solidFill>
                  <a:srgbClr val="FFFFFF"/>
                </a:solidFill>
                <a:latin typeface="Verdana"/>
                <a:ea typeface="ＭＳ Ｐゴシック"/>
              </a:rPr>
              <a:t>B</a:t>
            </a:r>
            <a:r>
              <a:rPr lang="en-US" sz="3200" dirty="0" smtClean="0">
                <a:solidFill>
                  <a:srgbClr val="FFFFFF"/>
                </a:solidFill>
                <a:latin typeface="Verdana"/>
                <a:ea typeface="ＭＳ Ｐゴシック"/>
              </a:rPr>
              <a:t>elief</a:t>
            </a:r>
          </a:p>
          <a:p>
            <a:pPr marL="457200" indent="-457200" algn="l" defTabSz="457200">
              <a:buFont typeface="Arial"/>
              <a:buChar char="•"/>
            </a:pPr>
            <a:endParaRPr lang="en-US" sz="3200" dirty="0">
              <a:solidFill>
                <a:srgbClr val="FFFFFF"/>
              </a:solidFill>
              <a:latin typeface="Verdana"/>
              <a:ea typeface="ＭＳ Ｐゴシック"/>
            </a:endParaRPr>
          </a:p>
          <a:p>
            <a:pPr marL="457200" indent="-457200" algn="l" defTabSz="457200">
              <a:buFont typeface="Arial"/>
              <a:buChar char="•"/>
            </a:pPr>
            <a:r>
              <a:rPr lang="en-US" sz="3200" dirty="0">
                <a:solidFill>
                  <a:srgbClr val="FFFFFF"/>
                </a:solidFill>
                <a:latin typeface="Verdana"/>
                <a:ea typeface="ＭＳ Ｐゴシック"/>
              </a:rPr>
              <a:t>B</a:t>
            </a:r>
            <a:r>
              <a:rPr lang="en-US" sz="3200" dirty="0" smtClean="0">
                <a:solidFill>
                  <a:srgbClr val="FFFFFF"/>
                </a:solidFill>
                <a:latin typeface="Verdana"/>
                <a:ea typeface="ＭＳ Ｐゴシック"/>
              </a:rPr>
              <a:t>uilding </a:t>
            </a:r>
            <a:r>
              <a:rPr lang="en-US" sz="3200" dirty="0">
                <a:solidFill>
                  <a:srgbClr val="FFFFFF"/>
                </a:solidFill>
                <a:latin typeface="Verdana"/>
                <a:ea typeface="ＭＳ Ｐゴシック"/>
              </a:rPr>
              <a:t>a repeat volume </a:t>
            </a:r>
            <a:r>
              <a:rPr lang="en-US" sz="3200" dirty="0" smtClean="0">
                <a:solidFill>
                  <a:srgbClr val="FFFFFF"/>
                </a:solidFill>
                <a:latin typeface="Verdana"/>
                <a:ea typeface="ＭＳ Ｐゴシック"/>
              </a:rPr>
              <a:t>base</a:t>
            </a:r>
          </a:p>
          <a:p>
            <a:pPr algn="l" defTabSz="457200"/>
            <a:endParaRPr lang="en-US" sz="3200" dirty="0" smtClean="0">
              <a:solidFill>
                <a:srgbClr val="FFFFFF"/>
              </a:solidFill>
              <a:latin typeface="Verdana"/>
              <a:ea typeface="ＭＳ Ｐゴシック"/>
            </a:endParaRPr>
          </a:p>
          <a:p>
            <a:pPr marL="457200" indent="-457200" algn="l" defTabSz="457200">
              <a:buFont typeface="Arial"/>
              <a:buChar char="•"/>
            </a:pPr>
            <a:r>
              <a:rPr lang="en-US" sz="3200" dirty="0">
                <a:solidFill>
                  <a:srgbClr val="FFFFFF"/>
                </a:solidFill>
                <a:latin typeface="Verdana"/>
                <a:ea typeface="ＭＳ Ｐゴシック"/>
              </a:rPr>
              <a:t>D</a:t>
            </a:r>
            <a:r>
              <a:rPr lang="en-US" sz="3200" dirty="0" smtClean="0">
                <a:solidFill>
                  <a:srgbClr val="FFFFFF"/>
                </a:solidFill>
                <a:latin typeface="Verdana"/>
                <a:ea typeface="ＭＳ Ｐゴシック"/>
              </a:rPr>
              <a:t>uplicating distribution</a:t>
            </a:r>
            <a:endParaRPr lang="en-US" sz="3200" dirty="0">
              <a:solidFill>
                <a:srgbClr val="FFFFFF"/>
              </a:solidFill>
              <a:latin typeface="Verdana"/>
              <a:ea typeface="ＭＳ Ｐゴシック"/>
            </a:endParaRPr>
          </a:p>
          <a:p>
            <a:pPr marL="457200" indent="-457200" algn="l" defTabSz="457200">
              <a:buFont typeface="Arial"/>
              <a:buChar char="•"/>
            </a:pPr>
            <a:endParaRPr lang="en-US" sz="3200" dirty="0" smtClean="0">
              <a:solidFill>
                <a:srgbClr val="FFFFFF"/>
              </a:solidFill>
              <a:latin typeface="Verdana"/>
              <a:ea typeface="ＭＳ Ｐゴシック"/>
            </a:endParaRPr>
          </a:p>
          <a:p>
            <a:pPr marL="457200" indent="-457200" algn="l" defTabSz="457200">
              <a:buFont typeface="Arial"/>
              <a:buChar char="•"/>
            </a:pPr>
            <a:r>
              <a:rPr lang="en-US" sz="3200" dirty="0" smtClean="0">
                <a:solidFill>
                  <a:srgbClr val="FFFFFF"/>
                </a:solidFill>
                <a:latin typeface="Verdana"/>
                <a:ea typeface="ＭＳ Ｐゴシック"/>
              </a:rPr>
              <a:t>One –to – One </a:t>
            </a:r>
            <a:r>
              <a:rPr lang="en-US" sz="3200" dirty="0">
                <a:solidFill>
                  <a:srgbClr val="FFFFFF"/>
                </a:solidFill>
                <a:latin typeface="Verdana"/>
                <a:ea typeface="ＭＳ Ｐゴシック"/>
              </a:rPr>
              <a:t>M</a:t>
            </a:r>
            <a:r>
              <a:rPr lang="en-US" sz="3200" dirty="0" smtClean="0">
                <a:solidFill>
                  <a:srgbClr val="FFFFFF"/>
                </a:solidFill>
                <a:latin typeface="Verdana"/>
                <a:ea typeface="ＭＳ Ｐゴシック"/>
              </a:rPr>
              <a:t>arketing</a:t>
            </a:r>
          </a:p>
          <a:p>
            <a:pPr algn="l" defTabSz="457200"/>
            <a:endParaRPr lang="en-US" sz="3200" dirty="0">
              <a:solidFill>
                <a:srgbClr val="FFFFFF"/>
              </a:solidFill>
              <a:latin typeface="Verdana"/>
              <a:ea typeface="ＭＳ Ｐゴシック"/>
            </a:endParaRPr>
          </a:p>
          <a:p>
            <a:pPr marL="457200" indent="-457200" algn="l" defTabSz="457200">
              <a:buFont typeface="Arial"/>
              <a:buChar char="•"/>
            </a:pPr>
            <a:r>
              <a:rPr lang="en-US" sz="3200" dirty="0" smtClean="0">
                <a:solidFill>
                  <a:srgbClr val="FFFFFF"/>
                </a:solidFill>
                <a:latin typeface="Verdana"/>
                <a:ea typeface="ＭＳ Ｐゴシック"/>
              </a:rPr>
              <a:t>Retailing </a:t>
            </a:r>
          </a:p>
          <a:p>
            <a:pPr algn="l" defTabSz="457200"/>
            <a:endParaRPr lang="en-US" sz="3200" dirty="0">
              <a:solidFill>
                <a:srgbClr val="FFFFFF"/>
              </a:solidFill>
              <a:latin typeface="Verdana"/>
              <a:ea typeface="ＭＳ Ｐゴシック"/>
            </a:endParaRPr>
          </a:p>
        </p:txBody>
      </p:sp>
      <p:sp>
        <p:nvSpPr>
          <p:cNvPr id="2" name="Rectangle 1"/>
          <p:cNvSpPr/>
          <p:nvPr/>
        </p:nvSpPr>
        <p:spPr>
          <a:xfrm>
            <a:off x="524737" y="419088"/>
            <a:ext cx="7595335" cy="707886"/>
          </a:xfrm>
          <a:prstGeom prst="rect">
            <a:avLst/>
          </a:prstGeom>
        </p:spPr>
        <p:txBody>
          <a:bodyPr wrap="square">
            <a:spAutoFit/>
          </a:bodyPr>
          <a:lstStyle/>
          <a:p>
            <a:pPr defTabSz="457200"/>
            <a:r>
              <a:rPr lang="en-US" sz="4000" b="1" dirty="0">
                <a:solidFill>
                  <a:srgbClr val="FBCF1A"/>
                </a:solidFill>
                <a:latin typeface="Verdana"/>
                <a:ea typeface="ＭＳ Ｐゴシック"/>
              </a:rPr>
              <a:t>This Business is about: </a:t>
            </a:r>
          </a:p>
        </p:txBody>
      </p:sp>
      <p:sp>
        <p:nvSpPr>
          <p:cNvPr id="3" name="Slide Number Placeholder 2"/>
          <p:cNvSpPr>
            <a:spLocks noGrp="1"/>
          </p:cNvSpPr>
          <p:nvPr>
            <p:ph type="sldNum" sz="quarter" idx="12"/>
          </p:nvPr>
        </p:nvSpPr>
        <p:spPr/>
        <p:txBody>
          <a:bodyPr/>
          <a:lstStyle/>
          <a:p>
            <a:pPr>
              <a:defRPr/>
            </a:pPr>
            <a:fld id="{0F8F102F-EC16-4D4F-9EA5-48D4A529FC0B}" type="slidenum">
              <a:rPr lang="en-US" smtClean="0">
                <a:latin typeface="Verdana"/>
              </a:rPr>
              <a:pPr>
                <a:defRPr/>
              </a:pPr>
              <a:t>14</a:t>
            </a:fld>
            <a:endParaRPr lang="en-US" dirty="0">
              <a:latin typeface="Verdana"/>
            </a:endParaRPr>
          </a:p>
        </p:txBody>
      </p:sp>
    </p:spTree>
    <p:extLst>
      <p:ext uri="{BB962C8B-B14F-4D97-AF65-F5344CB8AC3E}">
        <p14:creationId xmlns:p14="http://schemas.microsoft.com/office/powerpoint/2010/main" val="2899420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pSp>
        <p:nvGrpSpPr>
          <p:cNvPr id="590850" name="Group 8"/>
          <p:cNvGrpSpPr>
            <a:grpSpLocks/>
          </p:cNvGrpSpPr>
          <p:nvPr/>
        </p:nvGrpSpPr>
        <p:grpSpPr bwMode="auto">
          <a:xfrm>
            <a:off x="1803400" y="0"/>
            <a:ext cx="2057400" cy="6934200"/>
            <a:chOff x="3094990" y="-304800"/>
            <a:chExt cx="2040255" cy="6934200"/>
          </a:xfrm>
        </p:grpSpPr>
        <p:pic>
          <p:nvPicPr>
            <p:cNvPr id="590851" name="Picture 2" descr="J:\JRDNA\1.png"/>
            <p:cNvPicPr>
              <a:picLocks noChangeAspect="1" noChangeArrowheads="1"/>
            </p:cNvPicPr>
            <p:nvPr/>
          </p:nvPicPr>
          <p:blipFill>
            <a:blip r:embed="rId3" cstate="print"/>
            <a:srcRect l="38333" t="-1112" r="39166"/>
            <a:stretch>
              <a:fillRect/>
            </a:stretch>
          </p:blipFill>
          <p:spPr bwMode="auto">
            <a:xfrm>
              <a:off x="3094990" y="-304800"/>
              <a:ext cx="2040255" cy="6934200"/>
            </a:xfrm>
            <a:prstGeom prst="rect">
              <a:avLst/>
            </a:prstGeom>
            <a:noFill/>
            <a:ln w="9525">
              <a:noFill/>
              <a:miter lim="800000"/>
              <a:headEnd/>
              <a:tailEnd/>
            </a:ln>
          </p:spPr>
        </p:pic>
        <p:pic>
          <p:nvPicPr>
            <p:cNvPr id="590852" name="Picture 2" descr="J:\JRDNA\1.png"/>
            <p:cNvPicPr>
              <a:picLocks noChangeAspect="1" noChangeArrowheads="1"/>
            </p:cNvPicPr>
            <p:nvPr/>
          </p:nvPicPr>
          <p:blipFill>
            <a:blip r:embed="rId3" cstate="print"/>
            <a:srcRect l="41183" t="74445" r="41666" b="22223"/>
            <a:stretch>
              <a:fillRect/>
            </a:stretch>
          </p:blipFill>
          <p:spPr bwMode="auto">
            <a:xfrm>
              <a:off x="3296267" y="2743200"/>
              <a:ext cx="1787469" cy="260556"/>
            </a:xfrm>
            <a:prstGeom prst="rect">
              <a:avLst/>
            </a:prstGeom>
            <a:noFill/>
            <a:ln w="9525">
              <a:noFill/>
              <a:miter lim="800000"/>
              <a:headEnd/>
              <a:tailEnd/>
            </a:ln>
          </p:spPr>
        </p:pic>
        <p:pic>
          <p:nvPicPr>
            <p:cNvPr id="590853" name="Picture 2" descr="J:\JRDNA\1.png"/>
            <p:cNvPicPr>
              <a:picLocks noChangeAspect="1" noChangeArrowheads="1"/>
            </p:cNvPicPr>
            <p:nvPr/>
          </p:nvPicPr>
          <p:blipFill>
            <a:blip r:embed="rId3" cstate="print"/>
            <a:srcRect l="41183" t="74445" r="41666" b="22223"/>
            <a:stretch>
              <a:fillRect/>
            </a:stretch>
          </p:blipFill>
          <p:spPr bwMode="auto">
            <a:xfrm>
              <a:off x="3569111" y="2406444"/>
              <a:ext cx="1351933" cy="197069"/>
            </a:xfrm>
            <a:prstGeom prst="rect">
              <a:avLst/>
            </a:prstGeom>
            <a:noFill/>
            <a:ln w="9525">
              <a:noFill/>
              <a:miter lim="800000"/>
              <a:headEnd/>
              <a:tailEnd/>
            </a:ln>
          </p:spPr>
        </p:pic>
      </p:grpSp>
    </p:spTree>
    <p:extLst>
      <p:ext uri="{BB962C8B-B14F-4D97-AF65-F5344CB8AC3E}">
        <p14:creationId xmlns:p14="http://schemas.microsoft.com/office/powerpoint/2010/main" val="2778889698"/>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7" name="Picture 2" descr="J:\JRDNA\1.png"/>
          <p:cNvPicPr>
            <a:picLocks noChangeAspect="1" noChangeArrowheads="1"/>
          </p:cNvPicPr>
          <p:nvPr/>
        </p:nvPicPr>
        <p:blipFill>
          <a:blip r:embed="rId3" cstate="print"/>
          <a:srcRect l="37634" t="57777" r="50217" b="5556"/>
          <a:stretch>
            <a:fillRect/>
          </a:stretch>
        </p:blipFill>
        <p:spPr bwMode="auto">
          <a:xfrm>
            <a:off x="1066800" y="1483786"/>
            <a:ext cx="1752600" cy="4000500"/>
          </a:xfrm>
          <a:prstGeom prst="rect">
            <a:avLst/>
          </a:prstGeom>
          <a:noFill/>
          <a:ln w="9525">
            <a:noFill/>
            <a:miter lim="800000"/>
            <a:headEnd/>
            <a:tailEnd/>
          </a:ln>
        </p:spPr>
      </p:pic>
      <p:pic>
        <p:nvPicPr>
          <p:cNvPr id="10" name="Picture 2" descr="J:\JRDNA\1.png"/>
          <p:cNvPicPr>
            <a:picLocks noChangeAspect="1" noChangeArrowheads="1"/>
          </p:cNvPicPr>
          <p:nvPr/>
        </p:nvPicPr>
        <p:blipFill>
          <a:blip r:embed="rId3" cstate="print"/>
          <a:srcRect l="49783" t="57777" r="38596" b="5556"/>
          <a:stretch>
            <a:fillRect/>
          </a:stretch>
        </p:blipFill>
        <p:spPr bwMode="auto">
          <a:xfrm>
            <a:off x="2819400" y="1485902"/>
            <a:ext cx="1676400" cy="4000500"/>
          </a:xfrm>
          <a:prstGeom prst="rect">
            <a:avLst/>
          </a:prstGeom>
          <a:noFill/>
          <a:ln w="9525">
            <a:noFill/>
            <a:miter lim="800000"/>
            <a:headEnd/>
            <a:tailEnd/>
          </a:ln>
        </p:spPr>
      </p:pic>
    </p:spTree>
    <p:extLst>
      <p:ext uri="{BB962C8B-B14F-4D97-AF65-F5344CB8AC3E}">
        <p14:creationId xmlns:p14="http://schemas.microsoft.com/office/powerpoint/2010/main" val="38794914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500" fill="hold"/>
                                        <p:tgtEl>
                                          <p:spTgt spid="7"/>
                                        </p:tgtEl>
                                        <p:attrNameLst>
                                          <p:attrName>r</p:attrName>
                                        </p:attrNameLst>
                                      </p:cBhvr>
                                    </p:animRot>
                                  </p:childTnLst>
                                </p:cTn>
                              </p:par>
                              <p:par>
                                <p:cTn id="7" presetID="35" presetClass="path" presetSubtype="0" accel="50000" decel="50000" fill="hold" nodeType="withEffect">
                                  <p:stCondLst>
                                    <p:cond delay="0"/>
                                  </p:stCondLst>
                                  <p:childTnLst>
                                    <p:animMotion origin="layout" path="M 2.77556E-17 -3.23699E-6 L -0.07917 -3.23699E-6 " pathEditMode="relative" rAng="0" ptsTypes="AA">
                                      <p:cBhvr>
                                        <p:cTn id="8" dur="500" fill="hold"/>
                                        <p:tgtEl>
                                          <p:spTgt spid="7"/>
                                        </p:tgtEl>
                                        <p:attrNameLst>
                                          <p:attrName>ppt_x</p:attrName>
                                          <p:attrName>ppt_y</p:attrName>
                                        </p:attrNameLst>
                                      </p:cBhvr>
                                      <p:rCtr x="-40" y="0"/>
                                    </p:animMotion>
                                  </p:childTnLst>
                                </p:cTn>
                              </p:par>
                              <p:par>
                                <p:cTn id="9" presetID="8" presetClass="emph" presetSubtype="0" fill="hold" nodeType="withEffect">
                                  <p:stCondLst>
                                    <p:cond delay="0"/>
                                  </p:stCondLst>
                                  <p:childTnLst>
                                    <p:animRot by="-1800000">
                                      <p:cBhvr>
                                        <p:cTn id="10" dur="500" fill="hold"/>
                                        <p:tgtEl>
                                          <p:spTgt spid="10"/>
                                        </p:tgtEl>
                                        <p:attrNameLst>
                                          <p:attrName>r</p:attrName>
                                        </p:attrNameLst>
                                      </p:cBhvr>
                                    </p:animRot>
                                  </p:childTnLst>
                                </p:cTn>
                              </p:par>
                              <p:par>
                                <p:cTn id="11" presetID="63" presetClass="path" presetSubtype="0" accel="50000" decel="50000" fill="hold" nodeType="withEffect">
                                  <p:stCondLst>
                                    <p:cond delay="0"/>
                                  </p:stCondLst>
                                  <p:childTnLst>
                                    <p:animMotion origin="layout" path="M 0 4.33526E-6 L 0.08333 4.33526E-6 " pathEditMode="relative" rAng="0" ptsTypes="AA">
                                      <p:cBhvr>
                                        <p:cTn id="12" dur="500" fill="hold"/>
                                        <p:tgtEl>
                                          <p:spTgt spid="10"/>
                                        </p:tgtEl>
                                        <p:attrNameLst>
                                          <p:attrName>ppt_x</p:attrName>
                                          <p:attrName>ppt_y</p:attrName>
                                        </p:attrNameLst>
                                      </p:cBhvr>
                                      <p:rCtr x="4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592898" name="Picture 2" descr="J:\JRDNA\1.png"/>
          <p:cNvPicPr>
            <a:picLocks noChangeAspect="1" noChangeArrowheads="1"/>
          </p:cNvPicPr>
          <p:nvPr/>
        </p:nvPicPr>
        <p:blipFill>
          <a:blip r:embed="rId3" cstate="print"/>
          <a:srcRect l="37634" t="57777" r="50217" b="15674"/>
          <a:stretch>
            <a:fillRect/>
          </a:stretch>
        </p:blipFill>
        <p:spPr bwMode="auto">
          <a:xfrm rot="1740486">
            <a:off x="598488" y="1617136"/>
            <a:ext cx="1752600" cy="2897717"/>
          </a:xfrm>
          <a:prstGeom prst="rect">
            <a:avLst/>
          </a:prstGeom>
          <a:noFill/>
          <a:ln w="9525">
            <a:noFill/>
            <a:miter lim="800000"/>
            <a:headEnd/>
            <a:tailEnd/>
          </a:ln>
        </p:spPr>
      </p:pic>
      <p:pic>
        <p:nvPicPr>
          <p:cNvPr id="592899" name="Picture 2" descr="J:\JRDNA\1.png"/>
          <p:cNvPicPr>
            <a:picLocks noChangeAspect="1" noChangeArrowheads="1"/>
          </p:cNvPicPr>
          <p:nvPr/>
        </p:nvPicPr>
        <p:blipFill>
          <a:blip r:embed="rId3" cstate="print"/>
          <a:srcRect l="49783" t="57777" r="38596" b="16402"/>
          <a:stretch>
            <a:fillRect/>
          </a:stretch>
        </p:blipFill>
        <p:spPr bwMode="auto">
          <a:xfrm rot="-1905591">
            <a:off x="3282950" y="1574803"/>
            <a:ext cx="1676400" cy="2817284"/>
          </a:xfrm>
          <a:prstGeom prst="rect">
            <a:avLst/>
          </a:prstGeom>
          <a:noFill/>
          <a:ln w="9525">
            <a:noFill/>
            <a:miter lim="800000"/>
            <a:headEnd/>
            <a:tailEnd/>
          </a:ln>
        </p:spPr>
      </p:pic>
      <p:grpSp>
        <p:nvGrpSpPr>
          <p:cNvPr id="2" name="Group 8"/>
          <p:cNvGrpSpPr>
            <a:grpSpLocks/>
          </p:cNvGrpSpPr>
          <p:nvPr/>
        </p:nvGrpSpPr>
        <p:grpSpPr bwMode="auto">
          <a:xfrm>
            <a:off x="2286000" y="3329513"/>
            <a:ext cx="304800" cy="403813"/>
            <a:chOff x="2590800" y="5410200"/>
            <a:chExt cx="304800" cy="404097"/>
          </a:xfrm>
        </p:grpSpPr>
        <p:sp>
          <p:nvSpPr>
            <p:cNvPr id="5" name="Flowchart: Connector 4"/>
            <p:cNvSpPr/>
            <p:nvPr/>
          </p:nvSpPr>
          <p:spPr bwMode="auto">
            <a:xfrm>
              <a:off x="2590800" y="5410200"/>
              <a:ext cx="304800" cy="381268"/>
            </a:xfrm>
            <a:prstGeom prst="flowChartConnector">
              <a:avLst/>
            </a:prstGeom>
            <a:solidFill>
              <a:schemeClr val="tx1">
                <a:lumMod val="65000"/>
              </a:schemeClr>
            </a:solidFill>
            <a:ln w="9525" cap="flat" cmpd="sng" algn="ctr">
              <a:solidFill>
                <a:srgbClr val="002060"/>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4000" dirty="0">
                <a:solidFill>
                  <a:srgbClr val="FFFFFF"/>
                </a:solidFill>
                <a:latin typeface="Arial" charset="0"/>
                <a:ea typeface="ＭＳ Ｐゴシック"/>
                <a:cs typeface="Arial" pitchFamily="34" charset="0"/>
              </a:endParaRPr>
            </a:p>
          </p:txBody>
        </p:sp>
        <p:sp>
          <p:nvSpPr>
            <p:cNvPr id="592935" name="TextBox 5"/>
            <p:cNvSpPr txBox="1">
              <a:spLocks noChangeArrowheads="1"/>
            </p:cNvSpPr>
            <p:nvPr/>
          </p:nvSpPr>
          <p:spPr bwMode="auto">
            <a:xfrm>
              <a:off x="2590800" y="5444706"/>
              <a:ext cx="304800" cy="369591"/>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003366"/>
                  </a:solidFill>
                  <a:latin typeface="Arial" pitchFamily="34" charset="0"/>
                  <a:ea typeface="ＭＳ Ｐゴシック"/>
                  <a:cs typeface="Arial" pitchFamily="34" charset="0"/>
                </a:rPr>
                <a:t>2</a:t>
              </a:r>
            </a:p>
          </p:txBody>
        </p:sp>
      </p:grpSp>
      <p:grpSp>
        <p:nvGrpSpPr>
          <p:cNvPr id="3" name="Group 10"/>
          <p:cNvGrpSpPr>
            <a:grpSpLocks/>
          </p:cNvGrpSpPr>
          <p:nvPr/>
        </p:nvGrpSpPr>
        <p:grpSpPr bwMode="auto">
          <a:xfrm>
            <a:off x="3048000" y="3329513"/>
            <a:ext cx="304800" cy="403813"/>
            <a:chOff x="2590800" y="5410200"/>
            <a:chExt cx="304800" cy="404097"/>
          </a:xfrm>
        </p:grpSpPr>
        <p:sp>
          <p:nvSpPr>
            <p:cNvPr id="12" name="Flowchart: Connector 11"/>
            <p:cNvSpPr/>
            <p:nvPr/>
          </p:nvSpPr>
          <p:spPr bwMode="auto">
            <a:xfrm>
              <a:off x="2590800" y="5410200"/>
              <a:ext cx="304800" cy="381268"/>
            </a:xfrm>
            <a:prstGeom prst="flowChartConnector">
              <a:avLst/>
            </a:prstGeom>
            <a:solidFill>
              <a:schemeClr val="tx1">
                <a:lumMod val="65000"/>
              </a:schemeClr>
            </a:solidFill>
            <a:ln w="9525" cap="flat" cmpd="sng" algn="ctr">
              <a:solidFill>
                <a:srgbClr val="002060"/>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4000" dirty="0">
                <a:solidFill>
                  <a:srgbClr val="FFFFFF"/>
                </a:solidFill>
                <a:latin typeface="Arial" charset="0"/>
                <a:ea typeface="ＭＳ Ｐゴシック"/>
                <a:cs typeface="Arial" pitchFamily="34" charset="0"/>
              </a:endParaRPr>
            </a:p>
          </p:txBody>
        </p:sp>
        <p:sp>
          <p:nvSpPr>
            <p:cNvPr id="592933" name="TextBox 12"/>
            <p:cNvSpPr txBox="1">
              <a:spLocks noChangeArrowheads="1"/>
            </p:cNvSpPr>
            <p:nvPr/>
          </p:nvSpPr>
          <p:spPr bwMode="auto">
            <a:xfrm>
              <a:off x="2590800" y="5444706"/>
              <a:ext cx="304800" cy="369591"/>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003366"/>
                  </a:solidFill>
                  <a:latin typeface="Arial" pitchFamily="34" charset="0"/>
                  <a:ea typeface="ＭＳ Ｐゴシック"/>
                  <a:cs typeface="Arial" pitchFamily="34" charset="0"/>
                </a:rPr>
                <a:t>2</a:t>
              </a:r>
            </a:p>
          </p:txBody>
        </p:sp>
      </p:grpSp>
      <p:grpSp>
        <p:nvGrpSpPr>
          <p:cNvPr id="4" name="Group 13"/>
          <p:cNvGrpSpPr>
            <a:grpSpLocks/>
          </p:cNvGrpSpPr>
          <p:nvPr/>
        </p:nvGrpSpPr>
        <p:grpSpPr bwMode="auto">
          <a:xfrm>
            <a:off x="3276600" y="3786713"/>
            <a:ext cx="304800" cy="403813"/>
            <a:chOff x="2590800" y="5410200"/>
            <a:chExt cx="304800" cy="404097"/>
          </a:xfrm>
        </p:grpSpPr>
        <p:sp>
          <p:nvSpPr>
            <p:cNvPr id="15" name="Flowchart: Connector 14"/>
            <p:cNvSpPr/>
            <p:nvPr/>
          </p:nvSpPr>
          <p:spPr bwMode="auto">
            <a:xfrm>
              <a:off x="2590800" y="5410200"/>
              <a:ext cx="304800" cy="381268"/>
            </a:xfrm>
            <a:prstGeom prst="flowChartConnector">
              <a:avLst/>
            </a:prstGeom>
            <a:solidFill>
              <a:schemeClr val="tx1">
                <a:lumMod val="65000"/>
              </a:schemeClr>
            </a:solidFill>
            <a:ln w="9525" cap="flat" cmpd="sng" algn="ctr">
              <a:solidFill>
                <a:srgbClr val="002060"/>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4000" dirty="0">
                <a:solidFill>
                  <a:srgbClr val="FFFFFF"/>
                </a:solidFill>
                <a:latin typeface="Arial" charset="0"/>
                <a:ea typeface="ＭＳ Ｐゴシック"/>
                <a:cs typeface="Arial" pitchFamily="34" charset="0"/>
              </a:endParaRPr>
            </a:p>
          </p:txBody>
        </p:sp>
        <p:sp>
          <p:nvSpPr>
            <p:cNvPr id="592931" name="TextBox 15"/>
            <p:cNvSpPr txBox="1">
              <a:spLocks noChangeArrowheads="1"/>
            </p:cNvSpPr>
            <p:nvPr/>
          </p:nvSpPr>
          <p:spPr bwMode="auto">
            <a:xfrm>
              <a:off x="2590800" y="5444706"/>
              <a:ext cx="304800" cy="369591"/>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003366"/>
                  </a:solidFill>
                  <a:latin typeface="Arial" pitchFamily="34" charset="0"/>
                  <a:ea typeface="ＭＳ Ｐゴシック"/>
                  <a:cs typeface="Arial" pitchFamily="34" charset="0"/>
                </a:rPr>
                <a:t>3</a:t>
              </a:r>
            </a:p>
          </p:txBody>
        </p:sp>
      </p:grpSp>
      <p:grpSp>
        <p:nvGrpSpPr>
          <p:cNvPr id="6" name="Group 16"/>
          <p:cNvGrpSpPr>
            <a:grpSpLocks/>
          </p:cNvGrpSpPr>
          <p:nvPr/>
        </p:nvGrpSpPr>
        <p:grpSpPr bwMode="auto">
          <a:xfrm>
            <a:off x="2033588" y="3810113"/>
            <a:ext cx="304800" cy="403815"/>
            <a:chOff x="2590800" y="5410200"/>
            <a:chExt cx="304800" cy="404095"/>
          </a:xfrm>
        </p:grpSpPr>
        <p:sp>
          <p:nvSpPr>
            <p:cNvPr id="18" name="Flowchart: Connector 17"/>
            <p:cNvSpPr/>
            <p:nvPr/>
          </p:nvSpPr>
          <p:spPr bwMode="auto">
            <a:xfrm>
              <a:off x="2590800" y="5410200"/>
              <a:ext cx="304800" cy="381265"/>
            </a:xfrm>
            <a:prstGeom prst="flowChartConnector">
              <a:avLst/>
            </a:prstGeom>
            <a:solidFill>
              <a:schemeClr val="tx1">
                <a:lumMod val="65000"/>
              </a:schemeClr>
            </a:solidFill>
            <a:ln w="9525" cap="flat" cmpd="sng" algn="ctr">
              <a:solidFill>
                <a:srgbClr val="002060"/>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4000" dirty="0">
                <a:solidFill>
                  <a:srgbClr val="FFFFFF"/>
                </a:solidFill>
                <a:latin typeface="Arial" charset="0"/>
                <a:ea typeface="ＭＳ Ｐゴシック"/>
                <a:cs typeface="Arial" pitchFamily="34" charset="0"/>
              </a:endParaRPr>
            </a:p>
          </p:txBody>
        </p:sp>
        <p:sp>
          <p:nvSpPr>
            <p:cNvPr id="592929" name="TextBox 18"/>
            <p:cNvSpPr txBox="1">
              <a:spLocks noChangeArrowheads="1"/>
            </p:cNvSpPr>
            <p:nvPr/>
          </p:nvSpPr>
          <p:spPr bwMode="auto">
            <a:xfrm>
              <a:off x="2590800" y="5444707"/>
              <a:ext cx="304800" cy="369588"/>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003366"/>
                  </a:solidFill>
                  <a:latin typeface="Arial" pitchFamily="34" charset="0"/>
                  <a:ea typeface="ＭＳ Ｐゴシック"/>
                  <a:cs typeface="Arial" pitchFamily="34" charset="0"/>
                </a:rPr>
                <a:t>3</a:t>
              </a:r>
            </a:p>
          </p:txBody>
        </p:sp>
      </p:grpSp>
      <p:grpSp>
        <p:nvGrpSpPr>
          <p:cNvPr id="7" name="Group 19"/>
          <p:cNvGrpSpPr>
            <a:grpSpLocks/>
          </p:cNvGrpSpPr>
          <p:nvPr/>
        </p:nvGrpSpPr>
        <p:grpSpPr bwMode="auto">
          <a:xfrm>
            <a:off x="1770063" y="4260679"/>
            <a:ext cx="304800" cy="403924"/>
            <a:chOff x="2590800" y="5410200"/>
            <a:chExt cx="304800" cy="402914"/>
          </a:xfrm>
        </p:grpSpPr>
        <p:sp>
          <p:nvSpPr>
            <p:cNvPr id="21" name="Flowchart: Connector 20"/>
            <p:cNvSpPr/>
            <p:nvPr/>
          </p:nvSpPr>
          <p:spPr bwMode="auto">
            <a:xfrm>
              <a:off x="2590800" y="5410200"/>
              <a:ext cx="304800" cy="382158"/>
            </a:xfrm>
            <a:prstGeom prst="flowChartConnector">
              <a:avLst/>
            </a:prstGeom>
            <a:solidFill>
              <a:schemeClr val="tx1">
                <a:lumMod val="65000"/>
              </a:schemeClr>
            </a:solidFill>
            <a:ln w="9525" cap="flat" cmpd="sng" algn="ctr">
              <a:solidFill>
                <a:srgbClr val="002060"/>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4000" dirty="0">
                <a:solidFill>
                  <a:srgbClr val="FFFFFF"/>
                </a:solidFill>
                <a:latin typeface="Arial" charset="0"/>
                <a:ea typeface="ＭＳ Ｐゴシック"/>
                <a:cs typeface="Arial" pitchFamily="34" charset="0"/>
              </a:endParaRPr>
            </a:p>
          </p:txBody>
        </p:sp>
        <p:sp>
          <p:nvSpPr>
            <p:cNvPr id="592927" name="TextBox 21"/>
            <p:cNvSpPr txBox="1">
              <a:spLocks noChangeArrowheads="1"/>
            </p:cNvSpPr>
            <p:nvPr/>
          </p:nvSpPr>
          <p:spPr bwMode="auto">
            <a:xfrm>
              <a:off x="2590800" y="5444706"/>
              <a:ext cx="304800" cy="368408"/>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003366"/>
                  </a:solidFill>
                  <a:latin typeface="Arial" pitchFamily="34" charset="0"/>
                  <a:ea typeface="ＭＳ Ｐゴシック"/>
                  <a:cs typeface="Arial" pitchFamily="34" charset="0"/>
                </a:rPr>
                <a:t>4</a:t>
              </a:r>
            </a:p>
          </p:txBody>
        </p:sp>
      </p:grpSp>
      <p:grpSp>
        <p:nvGrpSpPr>
          <p:cNvPr id="8" name="Group 22"/>
          <p:cNvGrpSpPr>
            <a:grpSpLocks/>
          </p:cNvGrpSpPr>
          <p:nvPr/>
        </p:nvGrpSpPr>
        <p:grpSpPr bwMode="auto">
          <a:xfrm>
            <a:off x="3622675" y="4239680"/>
            <a:ext cx="304800" cy="403813"/>
            <a:chOff x="2590800" y="5410200"/>
            <a:chExt cx="304800" cy="404097"/>
          </a:xfrm>
        </p:grpSpPr>
        <p:sp>
          <p:nvSpPr>
            <p:cNvPr id="24" name="Flowchart: Connector 23"/>
            <p:cNvSpPr/>
            <p:nvPr/>
          </p:nvSpPr>
          <p:spPr bwMode="auto">
            <a:xfrm>
              <a:off x="2590800" y="5410200"/>
              <a:ext cx="304800" cy="381268"/>
            </a:xfrm>
            <a:prstGeom prst="flowChartConnector">
              <a:avLst/>
            </a:prstGeom>
            <a:solidFill>
              <a:schemeClr val="tx1">
                <a:lumMod val="65000"/>
              </a:schemeClr>
            </a:solidFill>
            <a:ln w="9525" cap="flat" cmpd="sng" algn="ctr">
              <a:solidFill>
                <a:srgbClr val="002060"/>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4000" dirty="0">
                <a:solidFill>
                  <a:srgbClr val="FFFFFF"/>
                </a:solidFill>
                <a:latin typeface="Arial" charset="0"/>
                <a:ea typeface="ＭＳ Ｐゴシック"/>
                <a:cs typeface="Arial" pitchFamily="34" charset="0"/>
              </a:endParaRPr>
            </a:p>
          </p:txBody>
        </p:sp>
        <p:sp>
          <p:nvSpPr>
            <p:cNvPr id="592925" name="TextBox 24"/>
            <p:cNvSpPr txBox="1">
              <a:spLocks noChangeArrowheads="1"/>
            </p:cNvSpPr>
            <p:nvPr/>
          </p:nvSpPr>
          <p:spPr bwMode="auto">
            <a:xfrm>
              <a:off x="2590800" y="5444706"/>
              <a:ext cx="304800" cy="369591"/>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003366"/>
                  </a:solidFill>
                  <a:latin typeface="Arial" pitchFamily="34" charset="0"/>
                  <a:ea typeface="ＭＳ Ｐゴシック"/>
                  <a:cs typeface="Arial" pitchFamily="34" charset="0"/>
                </a:rPr>
                <a:t>4</a:t>
              </a:r>
            </a:p>
          </p:txBody>
        </p:sp>
      </p:grpSp>
      <p:grpSp>
        <p:nvGrpSpPr>
          <p:cNvPr id="9" name="Group 29"/>
          <p:cNvGrpSpPr>
            <a:grpSpLocks/>
          </p:cNvGrpSpPr>
          <p:nvPr/>
        </p:nvGrpSpPr>
        <p:grpSpPr bwMode="auto">
          <a:xfrm>
            <a:off x="2514600" y="2906019"/>
            <a:ext cx="304800" cy="369332"/>
            <a:chOff x="2327694" y="5692162"/>
            <a:chExt cx="304800" cy="367118"/>
          </a:xfrm>
        </p:grpSpPr>
        <p:sp>
          <p:nvSpPr>
            <p:cNvPr id="29" name="Flowchart: Connector 28"/>
            <p:cNvSpPr/>
            <p:nvPr/>
          </p:nvSpPr>
          <p:spPr bwMode="auto">
            <a:xfrm>
              <a:off x="2362619" y="5715305"/>
              <a:ext cx="228600" cy="302973"/>
            </a:xfrm>
            <a:prstGeom prst="flowChartConnector">
              <a:avLst/>
            </a:prstGeom>
            <a:solidFill>
              <a:schemeClr val="tx1">
                <a:lumMod val="65000"/>
              </a:schemeClr>
            </a:solidFill>
            <a:ln w="9525" cap="flat" cmpd="sng" algn="ctr">
              <a:solidFill>
                <a:schemeClr val="accent4">
                  <a:lumMod val="75000"/>
                </a:schemeClr>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4000" dirty="0">
                <a:solidFill>
                  <a:srgbClr val="FFFFFF"/>
                </a:solidFill>
                <a:latin typeface="Arial" charset="0"/>
                <a:ea typeface="ＭＳ Ｐゴシック"/>
                <a:cs typeface="Arial" pitchFamily="34" charset="0"/>
              </a:endParaRPr>
            </a:p>
          </p:txBody>
        </p:sp>
        <p:sp>
          <p:nvSpPr>
            <p:cNvPr id="592923" name="TextBox 25"/>
            <p:cNvSpPr txBox="1">
              <a:spLocks noChangeArrowheads="1"/>
            </p:cNvSpPr>
            <p:nvPr/>
          </p:nvSpPr>
          <p:spPr bwMode="auto">
            <a:xfrm>
              <a:off x="2327694" y="5692162"/>
              <a:ext cx="304800" cy="367118"/>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003366"/>
                  </a:solidFill>
                  <a:latin typeface="Arial" pitchFamily="34" charset="0"/>
                  <a:ea typeface="ＭＳ Ｐゴシック"/>
                  <a:cs typeface="Arial" pitchFamily="34" charset="0"/>
                </a:rPr>
                <a:t>1</a:t>
              </a:r>
            </a:p>
          </p:txBody>
        </p:sp>
      </p:grpSp>
      <p:grpSp>
        <p:nvGrpSpPr>
          <p:cNvPr id="10" name="Group 30"/>
          <p:cNvGrpSpPr>
            <a:grpSpLocks/>
          </p:cNvGrpSpPr>
          <p:nvPr/>
        </p:nvGrpSpPr>
        <p:grpSpPr bwMode="auto">
          <a:xfrm>
            <a:off x="2836863" y="2929299"/>
            <a:ext cx="304800" cy="369332"/>
            <a:chOff x="2310441" y="5692162"/>
            <a:chExt cx="304800" cy="368699"/>
          </a:xfrm>
        </p:grpSpPr>
        <p:sp>
          <p:nvSpPr>
            <p:cNvPr id="32" name="Flowchart: Connector 31"/>
            <p:cNvSpPr/>
            <p:nvPr/>
          </p:nvSpPr>
          <p:spPr bwMode="auto">
            <a:xfrm>
              <a:off x="2362828" y="5715406"/>
              <a:ext cx="228600" cy="304278"/>
            </a:xfrm>
            <a:prstGeom prst="flowChartConnector">
              <a:avLst/>
            </a:prstGeom>
            <a:solidFill>
              <a:schemeClr val="tx1">
                <a:lumMod val="65000"/>
              </a:schemeClr>
            </a:solidFill>
            <a:ln w="9525" cap="flat" cmpd="sng" algn="ctr">
              <a:solidFill>
                <a:schemeClr val="accent4">
                  <a:lumMod val="75000"/>
                </a:schemeClr>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4000" dirty="0">
                <a:solidFill>
                  <a:srgbClr val="FFFFFF"/>
                </a:solidFill>
                <a:latin typeface="Arial" charset="0"/>
                <a:ea typeface="ＭＳ Ｐゴシック"/>
                <a:cs typeface="Arial" pitchFamily="34" charset="0"/>
              </a:endParaRPr>
            </a:p>
          </p:txBody>
        </p:sp>
        <p:sp>
          <p:nvSpPr>
            <p:cNvPr id="592921" name="TextBox 32"/>
            <p:cNvSpPr txBox="1">
              <a:spLocks noChangeArrowheads="1"/>
            </p:cNvSpPr>
            <p:nvPr/>
          </p:nvSpPr>
          <p:spPr bwMode="auto">
            <a:xfrm>
              <a:off x="2310441" y="5692162"/>
              <a:ext cx="304800" cy="368699"/>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003366"/>
                  </a:solidFill>
                  <a:latin typeface="Arial" pitchFamily="34" charset="0"/>
                  <a:ea typeface="ＭＳ Ｐゴシック"/>
                  <a:cs typeface="Arial" pitchFamily="34" charset="0"/>
                </a:rPr>
                <a:t>1</a:t>
              </a:r>
            </a:p>
          </p:txBody>
        </p:sp>
      </p:grpSp>
      <p:grpSp>
        <p:nvGrpSpPr>
          <p:cNvPr id="11" name="Group 53"/>
          <p:cNvGrpSpPr>
            <a:grpSpLocks/>
          </p:cNvGrpSpPr>
          <p:nvPr/>
        </p:nvGrpSpPr>
        <p:grpSpPr bwMode="auto">
          <a:xfrm>
            <a:off x="5334000" y="1943103"/>
            <a:ext cx="3792538" cy="2487084"/>
            <a:chOff x="5334000" y="1943100"/>
            <a:chExt cx="3792747" cy="2486565"/>
          </a:xfrm>
        </p:grpSpPr>
        <p:cxnSp>
          <p:nvCxnSpPr>
            <p:cNvPr id="592909" name="Straight Connector 51"/>
            <p:cNvCxnSpPr>
              <a:cxnSpLocks noChangeShapeType="1"/>
            </p:cNvCxnSpPr>
            <p:nvPr/>
          </p:nvCxnSpPr>
          <p:spPr bwMode="auto">
            <a:xfrm rot="5400000">
              <a:off x="7566305" y="3544957"/>
              <a:ext cx="609598" cy="530085"/>
            </a:xfrm>
            <a:prstGeom prst="line">
              <a:avLst/>
            </a:prstGeom>
            <a:noFill/>
            <a:ln w="9525" algn="ctr">
              <a:solidFill>
                <a:schemeClr val="tx1"/>
              </a:solidFill>
              <a:round/>
              <a:headEnd/>
              <a:tailEnd/>
            </a:ln>
          </p:spPr>
        </p:cxnSp>
        <p:cxnSp>
          <p:nvCxnSpPr>
            <p:cNvPr id="592910" name="Straight Connector 47"/>
            <p:cNvCxnSpPr>
              <a:cxnSpLocks noChangeShapeType="1"/>
            </p:cNvCxnSpPr>
            <p:nvPr/>
          </p:nvCxnSpPr>
          <p:spPr bwMode="auto">
            <a:xfrm rot="16200000" flipH="1">
              <a:off x="6366013" y="3574494"/>
              <a:ext cx="533400" cy="463825"/>
            </a:xfrm>
            <a:prstGeom prst="line">
              <a:avLst/>
            </a:prstGeom>
            <a:noFill/>
            <a:ln w="9525" algn="ctr">
              <a:solidFill>
                <a:schemeClr val="tx1"/>
              </a:solidFill>
              <a:round/>
              <a:headEnd/>
              <a:tailEnd/>
            </a:ln>
          </p:spPr>
        </p:cxnSp>
        <p:cxnSp>
          <p:nvCxnSpPr>
            <p:cNvPr id="592911" name="Straight Connector 45"/>
            <p:cNvCxnSpPr>
              <a:cxnSpLocks noChangeShapeType="1"/>
            </p:cNvCxnSpPr>
            <p:nvPr/>
          </p:nvCxnSpPr>
          <p:spPr bwMode="auto">
            <a:xfrm rot="16200000" flipH="1">
              <a:off x="7033592" y="2491409"/>
              <a:ext cx="1981200" cy="1722783"/>
            </a:xfrm>
            <a:prstGeom prst="line">
              <a:avLst/>
            </a:prstGeom>
            <a:noFill/>
            <a:ln w="9525" algn="ctr">
              <a:solidFill>
                <a:schemeClr val="tx1"/>
              </a:solidFill>
              <a:round/>
              <a:headEnd/>
              <a:tailEnd/>
            </a:ln>
          </p:spPr>
        </p:cxnSp>
        <p:cxnSp>
          <p:nvCxnSpPr>
            <p:cNvPr id="592912" name="Straight Connector 44"/>
            <p:cNvCxnSpPr>
              <a:cxnSpLocks noChangeShapeType="1"/>
            </p:cNvCxnSpPr>
            <p:nvPr/>
          </p:nvCxnSpPr>
          <p:spPr bwMode="auto">
            <a:xfrm rot="5400000">
              <a:off x="5524500" y="2705100"/>
              <a:ext cx="1752600" cy="1524000"/>
            </a:xfrm>
            <a:prstGeom prst="line">
              <a:avLst/>
            </a:prstGeom>
            <a:noFill/>
            <a:ln w="9525" algn="ctr">
              <a:solidFill>
                <a:schemeClr val="tx1"/>
              </a:solidFill>
              <a:round/>
              <a:headEnd/>
              <a:tailEnd/>
            </a:ln>
          </p:spPr>
        </p:cxnSp>
        <p:pic>
          <p:nvPicPr>
            <p:cNvPr id="592913" name="Picture 44" descr="teach-you"/>
            <p:cNvPicPr>
              <a:picLocks noChangeAspect="1" noChangeArrowheads="1"/>
            </p:cNvPicPr>
            <p:nvPr/>
          </p:nvPicPr>
          <p:blipFill>
            <a:blip r:embed="rId4" cstate="print"/>
            <a:srcRect/>
            <a:stretch>
              <a:fillRect/>
            </a:stretch>
          </p:blipFill>
          <p:spPr bwMode="auto">
            <a:xfrm>
              <a:off x="6400800" y="1943100"/>
              <a:ext cx="1636713" cy="813632"/>
            </a:xfrm>
            <a:prstGeom prst="rect">
              <a:avLst/>
            </a:prstGeom>
            <a:noFill/>
            <a:ln w="9525">
              <a:noFill/>
              <a:miter lim="800000"/>
              <a:headEnd/>
              <a:tailEnd/>
            </a:ln>
          </p:spPr>
        </p:pic>
        <p:pic>
          <p:nvPicPr>
            <p:cNvPr id="592914" name="Picture 44" descr="teach-you"/>
            <p:cNvPicPr>
              <a:picLocks noChangeAspect="1" noChangeArrowheads="1"/>
            </p:cNvPicPr>
            <p:nvPr/>
          </p:nvPicPr>
          <p:blipFill>
            <a:blip r:embed="rId4" cstate="print"/>
            <a:srcRect/>
            <a:stretch>
              <a:fillRect/>
            </a:stretch>
          </p:blipFill>
          <p:spPr bwMode="auto">
            <a:xfrm>
              <a:off x="7354887" y="2933700"/>
              <a:ext cx="1636713" cy="813632"/>
            </a:xfrm>
            <a:prstGeom prst="rect">
              <a:avLst/>
            </a:prstGeom>
            <a:noFill/>
            <a:ln w="9525">
              <a:noFill/>
              <a:miter lim="800000"/>
              <a:headEnd/>
              <a:tailEnd/>
            </a:ln>
          </p:spPr>
        </p:pic>
        <p:pic>
          <p:nvPicPr>
            <p:cNvPr id="592915" name="Picture 44" descr="teach-you"/>
            <p:cNvPicPr>
              <a:picLocks noChangeAspect="1" noChangeArrowheads="1"/>
            </p:cNvPicPr>
            <p:nvPr/>
          </p:nvPicPr>
          <p:blipFill>
            <a:blip r:embed="rId4" cstate="print"/>
            <a:srcRect/>
            <a:stretch>
              <a:fillRect/>
            </a:stretch>
          </p:blipFill>
          <p:spPr bwMode="auto">
            <a:xfrm>
              <a:off x="5574969" y="2933700"/>
              <a:ext cx="1636713" cy="813632"/>
            </a:xfrm>
            <a:prstGeom prst="rect">
              <a:avLst/>
            </a:prstGeom>
            <a:noFill/>
            <a:ln w="9525">
              <a:noFill/>
              <a:miter lim="800000"/>
              <a:headEnd/>
              <a:tailEnd/>
            </a:ln>
          </p:spPr>
        </p:pic>
        <p:pic>
          <p:nvPicPr>
            <p:cNvPr id="592916" name="Picture 40" descr="teach-mike"/>
            <p:cNvPicPr>
              <a:picLocks noChangeAspect="1" noChangeArrowheads="1"/>
            </p:cNvPicPr>
            <p:nvPr/>
          </p:nvPicPr>
          <p:blipFill>
            <a:blip r:embed="rId5" cstate="print"/>
            <a:srcRect t="36749"/>
            <a:stretch>
              <a:fillRect/>
            </a:stretch>
          </p:blipFill>
          <p:spPr bwMode="auto">
            <a:xfrm>
              <a:off x="5334000" y="4076700"/>
              <a:ext cx="762000" cy="342900"/>
            </a:xfrm>
            <a:prstGeom prst="rect">
              <a:avLst/>
            </a:prstGeom>
            <a:noFill/>
            <a:ln w="9525">
              <a:noFill/>
              <a:miter lim="800000"/>
              <a:headEnd/>
              <a:tailEnd/>
            </a:ln>
          </p:spPr>
        </p:pic>
        <p:pic>
          <p:nvPicPr>
            <p:cNvPr id="592917" name="Picture 40" descr="teach-mike"/>
            <p:cNvPicPr>
              <a:picLocks noChangeAspect="1" noChangeArrowheads="1"/>
            </p:cNvPicPr>
            <p:nvPr/>
          </p:nvPicPr>
          <p:blipFill>
            <a:blip r:embed="rId5" cstate="print"/>
            <a:srcRect t="36749"/>
            <a:stretch>
              <a:fillRect/>
            </a:stretch>
          </p:blipFill>
          <p:spPr bwMode="auto">
            <a:xfrm>
              <a:off x="6407988" y="4076700"/>
              <a:ext cx="762000" cy="342900"/>
            </a:xfrm>
            <a:prstGeom prst="rect">
              <a:avLst/>
            </a:prstGeom>
            <a:noFill/>
            <a:ln w="9525">
              <a:noFill/>
              <a:miter lim="800000"/>
              <a:headEnd/>
              <a:tailEnd/>
            </a:ln>
          </p:spPr>
        </p:pic>
        <p:pic>
          <p:nvPicPr>
            <p:cNvPr id="592918" name="Picture 41" descr="teach-mike"/>
            <p:cNvPicPr>
              <a:picLocks noChangeAspect="1" noChangeArrowheads="1"/>
            </p:cNvPicPr>
            <p:nvPr/>
          </p:nvPicPr>
          <p:blipFill>
            <a:blip r:embed="rId5" cstate="print"/>
            <a:srcRect t="36749"/>
            <a:stretch>
              <a:fillRect/>
            </a:stretch>
          </p:blipFill>
          <p:spPr bwMode="auto">
            <a:xfrm>
              <a:off x="7356894" y="4076700"/>
              <a:ext cx="762000" cy="342900"/>
            </a:xfrm>
            <a:prstGeom prst="rect">
              <a:avLst/>
            </a:prstGeom>
            <a:noFill/>
            <a:ln w="9525">
              <a:noFill/>
              <a:miter lim="800000"/>
              <a:headEnd/>
              <a:tailEnd/>
            </a:ln>
          </p:spPr>
        </p:pic>
        <p:pic>
          <p:nvPicPr>
            <p:cNvPr id="592919" name="Picture 42" descr="teach-mike"/>
            <p:cNvPicPr>
              <a:picLocks noChangeAspect="1" noChangeArrowheads="1"/>
            </p:cNvPicPr>
            <p:nvPr/>
          </p:nvPicPr>
          <p:blipFill>
            <a:blip r:embed="rId5" cstate="print"/>
            <a:srcRect t="36749"/>
            <a:stretch>
              <a:fillRect/>
            </a:stretch>
          </p:blipFill>
          <p:spPr bwMode="auto">
            <a:xfrm>
              <a:off x="8364747" y="4086765"/>
              <a:ext cx="762000" cy="342900"/>
            </a:xfrm>
            <a:prstGeom prst="rect">
              <a:avLst/>
            </a:prstGeom>
            <a:noFill/>
            <a:ln w="9525">
              <a:noFill/>
              <a:miter lim="800000"/>
              <a:headEnd/>
              <a:tailEnd/>
            </a:ln>
          </p:spPr>
        </p:pic>
      </p:grpSp>
      <p:sp>
        <p:nvSpPr>
          <p:cNvPr id="14" name="Rectangle 13"/>
          <p:cNvSpPr/>
          <p:nvPr/>
        </p:nvSpPr>
        <p:spPr>
          <a:xfrm>
            <a:off x="11055" y="5410200"/>
            <a:ext cx="8980344" cy="830997"/>
          </a:xfrm>
          <a:prstGeom prst="rect">
            <a:avLst/>
          </a:prstGeom>
        </p:spPr>
        <p:txBody>
          <a:bodyPr wrap="none">
            <a:spAutoFit/>
          </a:bodyPr>
          <a:lstStyle/>
          <a:p>
            <a:r>
              <a:rPr lang="en-US" sz="2400" b="1" dirty="0">
                <a:solidFill>
                  <a:srgbClr val="FFFFFF"/>
                </a:solidFill>
                <a:latin typeface="Verdana"/>
                <a:ea typeface="ＭＳ Ｐゴシック"/>
              </a:rPr>
              <a:t>What you set in motion carries in motion carries in</a:t>
            </a:r>
          </a:p>
          <a:p>
            <a:r>
              <a:rPr lang="en-US" sz="2400" b="1" dirty="0">
                <a:solidFill>
                  <a:srgbClr val="FFFFFF"/>
                </a:solidFill>
                <a:latin typeface="Verdana"/>
                <a:ea typeface="ＭＳ Ｐゴシック"/>
              </a:rPr>
              <a:t>        motion creating duplication of what works</a:t>
            </a:r>
          </a:p>
        </p:txBody>
      </p:sp>
      <p:sp>
        <p:nvSpPr>
          <p:cNvPr id="16" name="TextBox 15"/>
          <p:cNvSpPr txBox="1"/>
          <p:nvPr/>
        </p:nvSpPr>
        <p:spPr>
          <a:xfrm>
            <a:off x="5562600" y="2524780"/>
            <a:ext cx="3505200" cy="52322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dirty="0">
                <a:solidFill>
                  <a:srgbClr val="FFFFFF"/>
                </a:solidFill>
                <a:latin typeface="Verdana"/>
                <a:ea typeface="ＭＳ Ｐゴシック"/>
              </a:rPr>
              <a:t>m</a:t>
            </a:r>
            <a:r>
              <a:rPr lang="en-US" sz="2800" dirty="0">
                <a:solidFill>
                  <a:srgbClr val="003366">
                    <a:lumMod val="40000"/>
                    <a:lumOff val="60000"/>
                  </a:srgbClr>
                </a:solidFill>
                <a:latin typeface="Verdana"/>
                <a:ea typeface="ＭＳ Ｐゴシック"/>
              </a:rPr>
              <a:t>a</a:t>
            </a:r>
            <a:r>
              <a:rPr lang="en-US" sz="2800" dirty="0">
                <a:solidFill>
                  <a:srgbClr val="FFFFFF"/>
                </a:solidFill>
                <a:latin typeface="Verdana"/>
                <a:ea typeface="ＭＳ Ｐゴシック"/>
              </a:rPr>
              <a:t> Households</a:t>
            </a:r>
          </a:p>
        </p:txBody>
      </p:sp>
      <p:sp>
        <p:nvSpPr>
          <p:cNvPr id="43" name="TextBox 42"/>
          <p:cNvSpPr txBox="1"/>
          <p:nvPr/>
        </p:nvSpPr>
        <p:spPr>
          <a:xfrm>
            <a:off x="5562600" y="2533414"/>
            <a:ext cx="3505200" cy="52322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dirty="0">
                <a:solidFill>
                  <a:srgbClr val="FFFFFF"/>
                </a:solidFill>
                <a:latin typeface="Verdana"/>
                <a:ea typeface="ＭＳ Ｐゴシック"/>
              </a:rPr>
              <a:t>Shopping Annuity</a:t>
            </a:r>
          </a:p>
        </p:txBody>
      </p:sp>
      <p:sp>
        <p:nvSpPr>
          <p:cNvPr id="44" name="TextBox 43"/>
          <p:cNvSpPr txBox="1"/>
          <p:nvPr/>
        </p:nvSpPr>
        <p:spPr>
          <a:xfrm>
            <a:off x="5562600" y="2524780"/>
            <a:ext cx="3505200" cy="52322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dirty="0">
                <a:solidFill>
                  <a:srgbClr val="FFFFFF"/>
                </a:solidFill>
                <a:latin typeface="Verdana"/>
                <a:ea typeface="ＭＳ Ｐゴシック"/>
              </a:rPr>
              <a:t>UFOs</a:t>
            </a:r>
          </a:p>
        </p:txBody>
      </p:sp>
      <p:sp>
        <p:nvSpPr>
          <p:cNvPr id="45" name="TextBox 44"/>
          <p:cNvSpPr txBox="1"/>
          <p:nvPr/>
        </p:nvSpPr>
        <p:spPr>
          <a:xfrm>
            <a:off x="5581414" y="2514600"/>
            <a:ext cx="3505200" cy="52322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dirty="0">
                <a:solidFill>
                  <a:srgbClr val="FFFFFF"/>
                </a:solidFill>
                <a:latin typeface="Verdana"/>
                <a:ea typeface="ＭＳ Ｐゴシック"/>
              </a:rPr>
              <a:t>Basic 5</a:t>
            </a:r>
          </a:p>
        </p:txBody>
      </p:sp>
      <p:sp>
        <p:nvSpPr>
          <p:cNvPr id="46" name="TextBox 45"/>
          <p:cNvSpPr txBox="1"/>
          <p:nvPr/>
        </p:nvSpPr>
        <p:spPr>
          <a:xfrm>
            <a:off x="5591765" y="2533414"/>
            <a:ext cx="3505200" cy="52322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dirty="0">
                <a:solidFill>
                  <a:srgbClr val="FFFFFF"/>
                </a:solidFill>
                <a:latin typeface="Verdana"/>
                <a:ea typeface="ＭＳ Ｐゴシック"/>
              </a:rPr>
              <a:t>GO NOW</a:t>
            </a:r>
          </a:p>
        </p:txBody>
      </p:sp>
      <p:sp>
        <p:nvSpPr>
          <p:cNvPr id="47" name="TextBox 46"/>
          <p:cNvSpPr txBox="1"/>
          <p:nvPr/>
        </p:nvSpPr>
        <p:spPr>
          <a:xfrm>
            <a:off x="5562600" y="2514600"/>
            <a:ext cx="3505200" cy="52322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dirty="0">
                <a:solidFill>
                  <a:srgbClr val="FFFFFF"/>
                </a:solidFill>
                <a:latin typeface="Verdana"/>
                <a:ea typeface="ＭＳ Ｐゴシック"/>
              </a:rPr>
              <a:t>Cashback</a:t>
            </a:r>
          </a:p>
        </p:txBody>
      </p:sp>
    </p:spTree>
    <p:extLst>
      <p:ext uri="{BB962C8B-B14F-4D97-AF65-F5344CB8AC3E}">
        <p14:creationId xmlns:p14="http://schemas.microsoft.com/office/powerpoint/2010/main" val="20668680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1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fltVal val="0"/>
                                          </p:val>
                                        </p:tav>
                                        <p:tav tm="100000">
                                          <p:val>
                                            <p:strVal val="#ppt_w"/>
                                          </p:val>
                                        </p:tav>
                                      </p:tavLst>
                                    </p:anim>
                                    <p:anim calcmode="lin" valueType="num">
                                      <p:cBhvr>
                                        <p:cTn id="41" dur="1000" fill="hold"/>
                                        <p:tgtEl>
                                          <p:spTgt spid="16"/>
                                        </p:tgtEl>
                                        <p:attrNameLst>
                                          <p:attrName>ppt_h</p:attrName>
                                        </p:attrNameLst>
                                      </p:cBhvr>
                                      <p:tavLst>
                                        <p:tav tm="0">
                                          <p:val>
                                            <p:fltVal val="0"/>
                                          </p:val>
                                        </p:tav>
                                        <p:tav tm="100000">
                                          <p:val>
                                            <p:strVal val="#ppt_h"/>
                                          </p:val>
                                        </p:tav>
                                      </p:tavLst>
                                    </p:anim>
                                    <p:anim calcmode="lin" valueType="num">
                                      <p:cBhvr>
                                        <p:cTn id="42" dur="1000" fill="hold"/>
                                        <p:tgtEl>
                                          <p:spTgt spid="16"/>
                                        </p:tgtEl>
                                        <p:attrNameLst>
                                          <p:attrName>style.rotation</p:attrName>
                                        </p:attrNameLst>
                                      </p:cBhvr>
                                      <p:tavLst>
                                        <p:tav tm="0">
                                          <p:val>
                                            <p:fltVal val="90"/>
                                          </p:val>
                                        </p:tav>
                                        <p:tav tm="100000">
                                          <p:val>
                                            <p:fltVal val="0"/>
                                          </p:val>
                                        </p:tav>
                                      </p:tavLst>
                                    </p:anim>
                                    <p:animEffect transition="in" filter="fade">
                                      <p:cBhvr>
                                        <p:cTn id="43" dur="10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p:cTn id="48" dur="1000" fill="hold"/>
                                        <p:tgtEl>
                                          <p:spTgt spid="43"/>
                                        </p:tgtEl>
                                        <p:attrNameLst>
                                          <p:attrName>ppt_w</p:attrName>
                                        </p:attrNameLst>
                                      </p:cBhvr>
                                      <p:tavLst>
                                        <p:tav tm="0">
                                          <p:val>
                                            <p:fltVal val="0"/>
                                          </p:val>
                                        </p:tav>
                                        <p:tav tm="100000">
                                          <p:val>
                                            <p:strVal val="#ppt_w"/>
                                          </p:val>
                                        </p:tav>
                                      </p:tavLst>
                                    </p:anim>
                                    <p:anim calcmode="lin" valueType="num">
                                      <p:cBhvr>
                                        <p:cTn id="49" dur="1000" fill="hold"/>
                                        <p:tgtEl>
                                          <p:spTgt spid="43"/>
                                        </p:tgtEl>
                                        <p:attrNameLst>
                                          <p:attrName>ppt_h</p:attrName>
                                        </p:attrNameLst>
                                      </p:cBhvr>
                                      <p:tavLst>
                                        <p:tav tm="0">
                                          <p:val>
                                            <p:fltVal val="0"/>
                                          </p:val>
                                        </p:tav>
                                        <p:tav tm="100000">
                                          <p:val>
                                            <p:strVal val="#ppt_h"/>
                                          </p:val>
                                        </p:tav>
                                      </p:tavLst>
                                    </p:anim>
                                    <p:anim calcmode="lin" valueType="num">
                                      <p:cBhvr>
                                        <p:cTn id="50" dur="1000" fill="hold"/>
                                        <p:tgtEl>
                                          <p:spTgt spid="43"/>
                                        </p:tgtEl>
                                        <p:attrNameLst>
                                          <p:attrName>style.rotation</p:attrName>
                                        </p:attrNameLst>
                                      </p:cBhvr>
                                      <p:tavLst>
                                        <p:tav tm="0">
                                          <p:val>
                                            <p:fltVal val="90"/>
                                          </p:val>
                                        </p:tav>
                                        <p:tav tm="100000">
                                          <p:val>
                                            <p:fltVal val="0"/>
                                          </p:val>
                                        </p:tav>
                                      </p:tavLst>
                                    </p:anim>
                                    <p:animEffect transition="in" filter="fade">
                                      <p:cBhvr>
                                        <p:cTn id="51" dur="10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p:cTn id="56" dur="1000" fill="hold"/>
                                        <p:tgtEl>
                                          <p:spTgt spid="44"/>
                                        </p:tgtEl>
                                        <p:attrNameLst>
                                          <p:attrName>ppt_w</p:attrName>
                                        </p:attrNameLst>
                                      </p:cBhvr>
                                      <p:tavLst>
                                        <p:tav tm="0">
                                          <p:val>
                                            <p:fltVal val="0"/>
                                          </p:val>
                                        </p:tav>
                                        <p:tav tm="100000">
                                          <p:val>
                                            <p:strVal val="#ppt_w"/>
                                          </p:val>
                                        </p:tav>
                                      </p:tavLst>
                                    </p:anim>
                                    <p:anim calcmode="lin" valueType="num">
                                      <p:cBhvr>
                                        <p:cTn id="57" dur="1000" fill="hold"/>
                                        <p:tgtEl>
                                          <p:spTgt spid="44"/>
                                        </p:tgtEl>
                                        <p:attrNameLst>
                                          <p:attrName>ppt_h</p:attrName>
                                        </p:attrNameLst>
                                      </p:cBhvr>
                                      <p:tavLst>
                                        <p:tav tm="0">
                                          <p:val>
                                            <p:fltVal val="0"/>
                                          </p:val>
                                        </p:tav>
                                        <p:tav tm="100000">
                                          <p:val>
                                            <p:strVal val="#ppt_h"/>
                                          </p:val>
                                        </p:tav>
                                      </p:tavLst>
                                    </p:anim>
                                    <p:anim calcmode="lin" valueType="num">
                                      <p:cBhvr>
                                        <p:cTn id="58" dur="1000" fill="hold"/>
                                        <p:tgtEl>
                                          <p:spTgt spid="44"/>
                                        </p:tgtEl>
                                        <p:attrNameLst>
                                          <p:attrName>style.rotation</p:attrName>
                                        </p:attrNameLst>
                                      </p:cBhvr>
                                      <p:tavLst>
                                        <p:tav tm="0">
                                          <p:val>
                                            <p:fltVal val="90"/>
                                          </p:val>
                                        </p:tav>
                                        <p:tav tm="100000">
                                          <p:val>
                                            <p:fltVal val="0"/>
                                          </p:val>
                                        </p:tav>
                                      </p:tavLst>
                                    </p:anim>
                                    <p:animEffect transition="in" filter="fade">
                                      <p:cBhvr>
                                        <p:cTn id="59" dur="10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grpId="0" nodeType="click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p:cTn id="64" dur="1000" fill="hold"/>
                                        <p:tgtEl>
                                          <p:spTgt spid="45"/>
                                        </p:tgtEl>
                                        <p:attrNameLst>
                                          <p:attrName>ppt_w</p:attrName>
                                        </p:attrNameLst>
                                      </p:cBhvr>
                                      <p:tavLst>
                                        <p:tav tm="0">
                                          <p:val>
                                            <p:fltVal val="0"/>
                                          </p:val>
                                        </p:tav>
                                        <p:tav tm="100000">
                                          <p:val>
                                            <p:strVal val="#ppt_w"/>
                                          </p:val>
                                        </p:tav>
                                      </p:tavLst>
                                    </p:anim>
                                    <p:anim calcmode="lin" valueType="num">
                                      <p:cBhvr>
                                        <p:cTn id="65" dur="1000" fill="hold"/>
                                        <p:tgtEl>
                                          <p:spTgt spid="45"/>
                                        </p:tgtEl>
                                        <p:attrNameLst>
                                          <p:attrName>ppt_h</p:attrName>
                                        </p:attrNameLst>
                                      </p:cBhvr>
                                      <p:tavLst>
                                        <p:tav tm="0">
                                          <p:val>
                                            <p:fltVal val="0"/>
                                          </p:val>
                                        </p:tav>
                                        <p:tav tm="100000">
                                          <p:val>
                                            <p:strVal val="#ppt_h"/>
                                          </p:val>
                                        </p:tav>
                                      </p:tavLst>
                                    </p:anim>
                                    <p:anim calcmode="lin" valueType="num">
                                      <p:cBhvr>
                                        <p:cTn id="66" dur="1000" fill="hold"/>
                                        <p:tgtEl>
                                          <p:spTgt spid="45"/>
                                        </p:tgtEl>
                                        <p:attrNameLst>
                                          <p:attrName>style.rotation</p:attrName>
                                        </p:attrNameLst>
                                      </p:cBhvr>
                                      <p:tavLst>
                                        <p:tav tm="0">
                                          <p:val>
                                            <p:fltVal val="90"/>
                                          </p:val>
                                        </p:tav>
                                        <p:tav tm="100000">
                                          <p:val>
                                            <p:fltVal val="0"/>
                                          </p:val>
                                        </p:tav>
                                      </p:tavLst>
                                    </p:anim>
                                    <p:animEffect transition="in" filter="fade">
                                      <p:cBhvr>
                                        <p:cTn id="67" dur="10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 calcmode="lin" valueType="num">
                                      <p:cBhvr>
                                        <p:cTn id="72" dur="1000" fill="hold"/>
                                        <p:tgtEl>
                                          <p:spTgt spid="46"/>
                                        </p:tgtEl>
                                        <p:attrNameLst>
                                          <p:attrName>ppt_w</p:attrName>
                                        </p:attrNameLst>
                                      </p:cBhvr>
                                      <p:tavLst>
                                        <p:tav tm="0">
                                          <p:val>
                                            <p:fltVal val="0"/>
                                          </p:val>
                                        </p:tav>
                                        <p:tav tm="100000">
                                          <p:val>
                                            <p:strVal val="#ppt_w"/>
                                          </p:val>
                                        </p:tav>
                                      </p:tavLst>
                                    </p:anim>
                                    <p:anim calcmode="lin" valueType="num">
                                      <p:cBhvr>
                                        <p:cTn id="73" dur="1000" fill="hold"/>
                                        <p:tgtEl>
                                          <p:spTgt spid="46"/>
                                        </p:tgtEl>
                                        <p:attrNameLst>
                                          <p:attrName>ppt_h</p:attrName>
                                        </p:attrNameLst>
                                      </p:cBhvr>
                                      <p:tavLst>
                                        <p:tav tm="0">
                                          <p:val>
                                            <p:fltVal val="0"/>
                                          </p:val>
                                        </p:tav>
                                        <p:tav tm="100000">
                                          <p:val>
                                            <p:strVal val="#ppt_h"/>
                                          </p:val>
                                        </p:tav>
                                      </p:tavLst>
                                    </p:anim>
                                    <p:anim calcmode="lin" valueType="num">
                                      <p:cBhvr>
                                        <p:cTn id="74" dur="1000" fill="hold"/>
                                        <p:tgtEl>
                                          <p:spTgt spid="46"/>
                                        </p:tgtEl>
                                        <p:attrNameLst>
                                          <p:attrName>style.rotation</p:attrName>
                                        </p:attrNameLst>
                                      </p:cBhvr>
                                      <p:tavLst>
                                        <p:tav tm="0">
                                          <p:val>
                                            <p:fltVal val="90"/>
                                          </p:val>
                                        </p:tav>
                                        <p:tav tm="100000">
                                          <p:val>
                                            <p:fltVal val="0"/>
                                          </p:val>
                                        </p:tav>
                                      </p:tavLst>
                                    </p:anim>
                                    <p:animEffect transition="in" filter="fade">
                                      <p:cBhvr>
                                        <p:cTn id="75" dur="1000"/>
                                        <p:tgtEl>
                                          <p:spTgt spid="46"/>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grpId="0" nodeType="clickEffect">
                                  <p:stCondLst>
                                    <p:cond delay="0"/>
                                  </p:stCondLst>
                                  <p:childTnLst>
                                    <p:set>
                                      <p:cBhvr>
                                        <p:cTn id="79" dur="1" fill="hold">
                                          <p:stCondLst>
                                            <p:cond delay="0"/>
                                          </p:stCondLst>
                                        </p:cTn>
                                        <p:tgtEl>
                                          <p:spTgt spid="47"/>
                                        </p:tgtEl>
                                        <p:attrNameLst>
                                          <p:attrName>style.visibility</p:attrName>
                                        </p:attrNameLst>
                                      </p:cBhvr>
                                      <p:to>
                                        <p:strVal val="visible"/>
                                      </p:to>
                                    </p:set>
                                    <p:anim calcmode="lin" valueType="num">
                                      <p:cBhvr>
                                        <p:cTn id="80" dur="1000" fill="hold"/>
                                        <p:tgtEl>
                                          <p:spTgt spid="47"/>
                                        </p:tgtEl>
                                        <p:attrNameLst>
                                          <p:attrName>ppt_w</p:attrName>
                                        </p:attrNameLst>
                                      </p:cBhvr>
                                      <p:tavLst>
                                        <p:tav tm="0">
                                          <p:val>
                                            <p:fltVal val="0"/>
                                          </p:val>
                                        </p:tav>
                                        <p:tav tm="100000">
                                          <p:val>
                                            <p:strVal val="#ppt_w"/>
                                          </p:val>
                                        </p:tav>
                                      </p:tavLst>
                                    </p:anim>
                                    <p:anim calcmode="lin" valueType="num">
                                      <p:cBhvr>
                                        <p:cTn id="81" dur="1000" fill="hold"/>
                                        <p:tgtEl>
                                          <p:spTgt spid="47"/>
                                        </p:tgtEl>
                                        <p:attrNameLst>
                                          <p:attrName>ppt_h</p:attrName>
                                        </p:attrNameLst>
                                      </p:cBhvr>
                                      <p:tavLst>
                                        <p:tav tm="0">
                                          <p:val>
                                            <p:fltVal val="0"/>
                                          </p:val>
                                        </p:tav>
                                        <p:tav tm="100000">
                                          <p:val>
                                            <p:strVal val="#ppt_h"/>
                                          </p:val>
                                        </p:tav>
                                      </p:tavLst>
                                    </p:anim>
                                    <p:anim calcmode="lin" valueType="num">
                                      <p:cBhvr>
                                        <p:cTn id="82" dur="1000" fill="hold"/>
                                        <p:tgtEl>
                                          <p:spTgt spid="47"/>
                                        </p:tgtEl>
                                        <p:attrNameLst>
                                          <p:attrName>style.rotation</p:attrName>
                                        </p:attrNameLst>
                                      </p:cBhvr>
                                      <p:tavLst>
                                        <p:tav tm="0">
                                          <p:val>
                                            <p:fltVal val="90"/>
                                          </p:val>
                                        </p:tav>
                                        <p:tav tm="100000">
                                          <p:val>
                                            <p:fltVal val="0"/>
                                          </p:val>
                                        </p:tav>
                                      </p:tavLst>
                                    </p:anim>
                                    <p:animEffect transition="in" filter="fade">
                                      <p:cBhvr>
                                        <p:cTn id="83"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3" grpId="0" animBg="1"/>
      <p:bldP spid="44" grpId="0" animBg="1"/>
      <p:bldP spid="45" grpId="0" animBg="1"/>
      <p:bldP spid="46" grpId="0" animBg="1"/>
      <p:bldP spid="4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 y="370266"/>
            <a:ext cx="8395032" cy="685869"/>
          </a:xfrm>
          <a:prstGeom prst="rect">
            <a:avLst/>
          </a:prstGeom>
        </p:spPr>
      </p:pic>
      <p:sp>
        <p:nvSpPr>
          <p:cNvPr id="8" name="TextBox 7"/>
          <p:cNvSpPr txBox="1"/>
          <p:nvPr/>
        </p:nvSpPr>
        <p:spPr>
          <a:xfrm>
            <a:off x="930148" y="6072136"/>
            <a:ext cx="2600451" cy="430887"/>
          </a:xfrm>
          <a:prstGeom prst="rect">
            <a:avLst/>
          </a:prstGeom>
          <a:noFill/>
        </p:spPr>
        <p:txBody>
          <a:bodyPr wrap="square" rtlCol="0">
            <a:spAutoFit/>
          </a:bodyPr>
          <a:lstStyle/>
          <a:p>
            <a:pPr algn="ctr" defTabSz="457200">
              <a:tabLst>
                <a:tab pos="114300" algn="l"/>
              </a:tabLst>
            </a:pPr>
            <a:r>
              <a:rPr lang="en-US" sz="2200" b="1" dirty="0">
                <a:solidFill>
                  <a:srgbClr val="042555"/>
                </a:solidFill>
                <a:latin typeface="Arial"/>
                <a:cs typeface="Arial"/>
              </a:rPr>
              <a:t>45 YEAR PLAN</a:t>
            </a:r>
          </a:p>
        </p:txBody>
      </p:sp>
      <p:sp>
        <p:nvSpPr>
          <p:cNvPr id="6" name="TextBox 5"/>
          <p:cNvSpPr txBox="1"/>
          <p:nvPr/>
        </p:nvSpPr>
        <p:spPr>
          <a:xfrm>
            <a:off x="4854448" y="6066259"/>
            <a:ext cx="3184652" cy="430887"/>
          </a:xfrm>
          <a:prstGeom prst="rect">
            <a:avLst/>
          </a:prstGeom>
          <a:noFill/>
        </p:spPr>
        <p:txBody>
          <a:bodyPr wrap="square" rtlCol="0">
            <a:spAutoFit/>
          </a:bodyPr>
          <a:lstStyle/>
          <a:p>
            <a:pPr algn="ctr" defTabSz="457200">
              <a:tabLst>
                <a:tab pos="114300" algn="l"/>
              </a:tabLst>
            </a:pPr>
            <a:r>
              <a:rPr lang="en-US" sz="2200" b="1" dirty="0">
                <a:solidFill>
                  <a:srgbClr val="042555"/>
                </a:solidFill>
                <a:latin typeface="Arial"/>
                <a:cs typeface="Arial"/>
              </a:rPr>
              <a:t>2 TO 3 YEAR PLAN</a:t>
            </a:r>
          </a:p>
        </p:txBody>
      </p:sp>
      <p:pic>
        <p:nvPicPr>
          <p:cNvPr id="26" name="Picture 25" descr="WorkingGrap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511" y="2013360"/>
            <a:ext cx="3165488" cy="3165488"/>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935813" y="1053197"/>
            <a:ext cx="3240869" cy="49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80329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7" y="365760"/>
            <a:ext cx="1966058" cy="1444824"/>
          </a:xfrm>
          <a:prstGeom prst="rect">
            <a:avLst/>
          </a:prstGeom>
        </p:spPr>
      </p:pic>
      <p:pic>
        <p:nvPicPr>
          <p:cNvPr id="30" name="Picture 29" descr="US_Portal_20120719FlatCroppedHiRez.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5376" y="-191712"/>
            <a:ext cx="6538624" cy="19902836"/>
          </a:xfrm>
          <a:prstGeom prst="rect">
            <a:avLst/>
          </a:prstGeom>
          <a:effectLst>
            <a:outerShdw blurRad="50800" dist="38100" dir="8100000" algn="tr" rotWithShape="0">
              <a:prstClr val="black">
                <a:alpha val="40000"/>
              </a:prstClr>
            </a:outerShdw>
          </a:effectLst>
        </p:spPr>
      </p:pic>
      <p:sp>
        <p:nvSpPr>
          <p:cNvPr id="35" name="Rectangle 34"/>
          <p:cNvSpPr/>
          <p:nvPr/>
        </p:nvSpPr>
        <p:spPr>
          <a:xfrm>
            <a:off x="7499350" y="1250950"/>
            <a:ext cx="450850" cy="1905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Calibri"/>
            </a:endParaRPr>
          </a:p>
        </p:txBody>
      </p:sp>
      <p:sp>
        <p:nvSpPr>
          <p:cNvPr id="48" name="Rectangle 15"/>
          <p:cNvSpPr>
            <a:spLocks noGrp="1" noChangeArrowheads="1"/>
          </p:cNvSpPr>
          <p:nvPr/>
        </p:nvSpPr>
        <p:spPr bwMode="auto">
          <a:xfrm>
            <a:off x="384046" y="1981200"/>
            <a:ext cx="2221329" cy="34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defTabSz="457200">
              <a:lnSpc>
                <a:spcPct val="90000"/>
              </a:lnSpc>
            </a:pPr>
            <a:r>
              <a:rPr lang="en-US" b="1" dirty="0">
                <a:solidFill>
                  <a:srgbClr val="042555"/>
                </a:solidFill>
                <a:latin typeface="Arial"/>
                <a:cs typeface="Arial"/>
              </a:rPr>
              <a:t>Hot Deals</a:t>
            </a:r>
            <a:endParaRPr lang="en-GB" dirty="0">
              <a:solidFill>
                <a:srgbClr val="161616"/>
              </a:solidFill>
              <a:latin typeface="Trebuchet MS" charset="0"/>
            </a:endParaRPr>
          </a:p>
          <a:p>
            <a:pPr defTabSz="457200">
              <a:lnSpc>
                <a:spcPct val="90000"/>
              </a:lnSpc>
            </a:pPr>
            <a:endParaRPr lang="en-US" b="1" dirty="0">
              <a:solidFill>
                <a:srgbClr val="042555"/>
              </a:solidFill>
              <a:latin typeface="Arial"/>
              <a:cs typeface="Arial"/>
            </a:endParaRPr>
          </a:p>
          <a:p>
            <a:pPr defTabSz="457200">
              <a:lnSpc>
                <a:spcPct val="90000"/>
              </a:lnSpc>
            </a:pPr>
            <a:r>
              <a:rPr lang="en-US" b="1" dirty="0">
                <a:solidFill>
                  <a:srgbClr val="042555"/>
                </a:solidFill>
                <a:latin typeface="Arial"/>
                <a:cs typeface="Arial"/>
              </a:rPr>
              <a:t>Hundreds of Exclusive ma</a:t>
            </a:r>
            <a:r>
              <a:rPr lang="en-US" b="1" baseline="30000" dirty="0">
                <a:solidFill>
                  <a:srgbClr val="042555"/>
                </a:solidFill>
                <a:latin typeface="Arial"/>
                <a:cs typeface="Arial"/>
              </a:rPr>
              <a:t>®</a:t>
            </a:r>
            <a:r>
              <a:rPr lang="en-US" b="1" dirty="0">
                <a:solidFill>
                  <a:srgbClr val="042555"/>
                </a:solidFill>
                <a:latin typeface="Arial"/>
                <a:cs typeface="Arial"/>
              </a:rPr>
              <a:t> Brands</a:t>
            </a:r>
          </a:p>
          <a:p>
            <a:pPr defTabSz="457200">
              <a:lnSpc>
                <a:spcPct val="90000"/>
              </a:lnSpc>
            </a:pPr>
            <a:endParaRPr lang="en-US" b="1" dirty="0">
              <a:solidFill>
                <a:srgbClr val="042555"/>
              </a:solidFill>
              <a:latin typeface="Arial"/>
              <a:cs typeface="Arial"/>
            </a:endParaRPr>
          </a:p>
          <a:p>
            <a:pPr defTabSz="457200">
              <a:lnSpc>
                <a:spcPct val="90000"/>
              </a:lnSpc>
            </a:pPr>
            <a:r>
              <a:rPr lang="en-US" b="1" dirty="0">
                <a:solidFill>
                  <a:srgbClr val="042555"/>
                </a:solidFill>
                <a:latin typeface="Arial"/>
                <a:cs typeface="Arial"/>
              </a:rPr>
              <a:t>eGifts</a:t>
            </a:r>
          </a:p>
          <a:p>
            <a:pPr defTabSz="457200">
              <a:lnSpc>
                <a:spcPct val="90000"/>
              </a:lnSpc>
            </a:pPr>
            <a:endParaRPr lang="en-US" b="1" dirty="0">
              <a:solidFill>
                <a:srgbClr val="042555"/>
              </a:solidFill>
              <a:latin typeface="Arial"/>
              <a:cs typeface="Arial"/>
            </a:endParaRPr>
          </a:p>
          <a:p>
            <a:pPr defTabSz="457200">
              <a:lnSpc>
                <a:spcPct val="90000"/>
              </a:lnSpc>
            </a:pPr>
            <a:r>
              <a:rPr lang="en-US" b="1" dirty="0">
                <a:solidFill>
                  <a:srgbClr val="042555"/>
                </a:solidFill>
                <a:latin typeface="Arial"/>
                <a:cs typeface="Arial"/>
              </a:rPr>
              <a:t>Social Networking</a:t>
            </a:r>
          </a:p>
          <a:p>
            <a:pPr defTabSz="457200">
              <a:lnSpc>
                <a:spcPct val="90000"/>
              </a:lnSpc>
            </a:pPr>
            <a:endParaRPr lang="en-US" b="1" dirty="0">
              <a:solidFill>
                <a:srgbClr val="042555"/>
              </a:solidFill>
              <a:latin typeface="Arial"/>
              <a:cs typeface="Arial"/>
            </a:endParaRPr>
          </a:p>
          <a:p>
            <a:pPr defTabSz="457200">
              <a:lnSpc>
                <a:spcPct val="90000"/>
              </a:lnSpc>
            </a:pPr>
            <a:r>
              <a:rPr lang="en-US" b="1" dirty="0">
                <a:solidFill>
                  <a:srgbClr val="042555"/>
                </a:solidFill>
                <a:latin typeface="Arial"/>
                <a:cs typeface="Arial"/>
              </a:rPr>
              <a:t>ShopBuddy</a:t>
            </a:r>
            <a:endParaRPr lang="en-GB" dirty="0">
              <a:solidFill>
                <a:srgbClr val="161616"/>
              </a:solidFill>
              <a:latin typeface="Trebuchet MS" charset="0"/>
            </a:endParaRPr>
          </a:p>
          <a:p>
            <a:pPr defTabSz="457200">
              <a:lnSpc>
                <a:spcPct val="90000"/>
              </a:lnSpc>
            </a:pPr>
            <a:endParaRPr lang="en-GB" dirty="0">
              <a:solidFill>
                <a:srgbClr val="161616"/>
              </a:solidFill>
              <a:latin typeface="Trebuchet MS" charset="0"/>
            </a:endParaRPr>
          </a:p>
          <a:p>
            <a:pPr defTabSz="457200">
              <a:lnSpc>
                <a:spcPct val="90000"/>
              </a:lnSpc>
            </a:pPr>
            <a:endParaRPr lang="en-US" b="1" dirty="0">
              <a:solidFill>
                <a:srgbClr val="042555"/>
              </a:solidFill>
              <a:latin typeface="Arial"/>
              <a:cs typeface="Arial"/>
            </a:endParaRPr>
          </a:p>
          <a:p>
            <a:pPr defTabSz="457200">
              <a:lnSpc>
                <a:spcPct val="90000"/>
              </a:lnSpc>
            </a:pPr>
            <a:endParaRPr lang="en-US" b="1" dirty="0">
              <a:solidFill>
                <a:srgbClr val="042555"/>
              </a:solidFill>
              <a:latin typeface="Arial"/>
              <a:cs typeface="Arial"/>
            </a:endParaRPr>
          </a:p>
          <a:p>
            <a:pPr defTabSz="457200">
              <a:lnSpc>
                <a:spcPct val="90000"/>
              </a:lnSpc>
            </a:pPr>
            <a:endParaRPr lang="en-US" b="1" baseline="30000" dirty="0">
              <a:solidFill>
                <a:srgbClr val="042555"/>
              </a:solidFill>
              <a:latin typeface="Arial"/>
              <a:cs typeface="Arial"/>
            </a:endParaRPr>
          </a:p>
          <a:p>
            <a:pPr defTabSz="457200">
              <a:lnSpc>
                <a:spcPct val="90000"/>
              </a:lnSpc>
            </a:pPr>
            <a:endParaRPr lang="en-GB" baseline="30000" dirty="0">
              <a:solidFill>
                <a:srgbClr val="161616"/>
              </a:solidFill>
              <a:latin typeface="Trebuchet MS" charset="0"/>
            </a:endParaRPr>
          </a:p>
        </p:txBody>
      </p:sp>
      <p:sp>
        <p:nvSpPr>
          <p:cNvPr id="51" name="Rectangle 50"/>
          <p:cNvSpPr/>
          <p:nvPr/>
        </p:nvSpPr>
        <p:spPr>
          <a:xfrm>
            <a:off x="3926416" y="3926417"/>
            <a:ext cx="4023784" cy="162771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Calibri"/>
            </a:endParaRPr>
          </a:p>
        </p:txBody>
      </p:sp>
      <p:sp>
        <p:nvSpPr>
          <p:cNvPr id="53" name="Rectangle 15"/>
          <p:cNvSpPr>
            <a:spLocks noGrp="1" noChangeArrowheads="1"/>
          </p:cNvSpPr>
          <p:nvPr/>
        </p:nvSpPr>
        <p:spPr bwMode="auto">
          <a:xfrm>
            <a:off x="387259" y="2514600"/>
            <a:ext cx="2203541" cy="173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169863" indent="-169863" defTabSz="457200">
              <a:lnSpc>
                <a:spcPct val="110000"/>
              </a:lnSpc>
              <a:buFont typeface="Arial"/>
              <a:buChar char="•"/>
            </a:pPr>
            <a:endParaRPr lang="en-US" sz="1400" b="1" dirty="0">
              <a:solidFill>
                <a:srgbClr val="00203F"/>
              </a:solidFill>
              <a:latin typeface="Arial"/>
              <a:cs typeface="Arial"/>
            </a:endParaRPr>
          </a:p>
        </p:txBody>
      </p:sp>
      <p:sp>
        <p:nvSpPr>
          <p:cNvPr id="54" name="Rectangle 53"/>
          <p:cNvSpPr/>
          <p:nvPr/>
        </p:nvSpPr>
        <p:spPr>
          <a:xfrm>
            <a:off x="4402666" y="365760"/>
            <a:ext cx="4648201" cy="56557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Calibri"/>
            </a:endParaRPr>
          </a:p>
        </p:txBody>
      </p:sp>
      <p:sp>
        <p:nvSpPr>
          <p:cNvPr id="56" name="Rectangle 55"/>
          <p:cNvSpPr/>
          <p:nvPr/>
        </p:nvSpPr>
        <p:spPr>
          <a:xfrm>
            <a:off x="2622310" y="4137730"/>
            <a:ext cx="857491" cy="84913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Calibri"/>
            </a:endParaRPr>
          </a:p>
        </p:txBody>
      </p:sp>
      <p:sp>
        <p:nvSpPr>
          <p:cNvPr id="58" name="Rectangle 57"/>
          <p:cNvSpPr/>
          <p:nvPr/>
        </p:nvSpPr>
        <p:spPr>
          <a:xfrm>
            <a:off x="5071533" y="6107"/>
            <a:ext cx="1143000" cy="35965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Calibri"/>
            </a:endParaRPr>
          </a:p>
        </p:txBody>
      </p:sp>
      <p:sp>
        <p:nvSpPr>
          <p:cNvPr id="60" name="Rectangle 59"/>
          <p:cNvSpPr/>
          <p:nvPr/>
        </p:nvSpPr>
        <p:spPr>
          <a:xfrm>
            <a:off x="8056033" y="3602324"/>
            <a:ext cx="956734" cy="155387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Calibri"/>
            </a:endParaRPr>
          </a:p>
        </p:txBody>
      </p:sp>
      <p:pic>
        <p:nvPicPr>
          <p:cNvPr id="52" name="Picture 51" descr="CashBack.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338" y="5016364"/>
            <a:ext cx="1695704" cy="279672"/>
          </a:xfrm>
          <a:prstGeom prst="rect">
            <a:avLst/>
          </a:prstGeom>
          <a:effectLst/>
        </p:spPr>
      </p:pic>
    </p:spTree>
    <p:extLst>
      <p:ext uri="{BB962C8B-B14F-4D97-AF65-F5344CB8AC3E}">
        <p14:creationId xmlns:p14="http://schemas.microsoft.com/office/powerpoint/2010/main" val="423235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1000"/>
                                        <p:tgtEl>
                                          <p:spTgt spid="51"/>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1000"/>
                                        <p:tgtEl>
                                          <p:spTgt spid="58"/>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10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48"/>
                                        </p:tgtEl>
                                      </p:cBhvr>
                                    </p:animEffect>
                                    <p:set>
                                      <p:cBhvr>
                                        <p:cTn id="27" dur="1" fill="hold">
                                          <p:stCondLst>
                                            <p:cond delay="999"/>
                                          </p:stCondLst>
                                        </p:cTn>
                                        <p:tgtEl>
                                          <p:spTgt spid="48"/>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51"/>
                                        </p:tgtEl>
                                      </p:cBhvr>
                                    </p:animEffect>
                                    <p:set>
                                      <p:cBhvr>
                                        <p:cTn id="30" dur="1" fill="hold">
                                          <p:stCondLst>
                                            <p:cond delay="999"/>
                                          </p:stCondLst>
                                        </p:cTn>
                                        <p:tgtEl>
                                          <p:spTgt spid="51"/>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35"/>
                                        </p:tgtEl>
                                      </p:cBhvr>
                                    </p:animEffect>
                                    <p:set>
                                      <p:cBhvr>
                                        <p:cTn id="33" dur="1" fill="hold">
                                          <p:stCondLst>
                                            <p:cond delay="999"/>
                                          </p:stCondLst>
                                        </p:cTn>
                                        <p:tgtEl>
                                          <p:spTgt spid="35"/>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56"/>
                                        </p:tgtEl>
                                      </p:cBhvr>
                                    </p:animEffect>
                                    <p:set>
                                      <p:cBhvr>
                                        <p:cTn id="36" dur="1" fill="hold">
                                          <p:stCondLst>
                                            <p:cond delay="999"/>
                                          </p:stCondLst>
                                        </p:cTn>
                                        <p:tgtEl>
                                          <p:spTgt spid="5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58"/>
                                        </p:tgtEl>
                                      </p:cBhvr>
                                    </p:animEffect>
                                    <p:set>
                                      <p:cBhvr>
                                        <p:cTn id="39" dur="1" fill="hold">
                                          <p:stCondLst>
                                            <p:cond delay="999"/>
                                          </p:stCondLst>
                                        </p:cTn>
                                        <p:tgtEl>
                                          <p:spTgt spid="5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60"/>
                                        </p:tgtEl>
                                      </p:cBhvr>
                                    </p:animEffect>
                                    <p:set>
                                      <p:cBhvr>
                                        <p:cTn id="42" dur="1" fill="hold">
                                          <p:stCondLst>
                                            <p:cond delay="999"/>
                                          </p:stCondLst>
                                        </p:cTn>
                                        <p:tgtEl>
                                          <p:spTgt spid="60"/>
                                        </p:tgtEl>
                                        <p:attrNameLst>
                                          <p:attrName>style.visibility</p:attrName>
                                        </p:attrNameLst>
                                      </p:cBhvr>
                                      <p:to>
                                        <p:strVal val="hidden"/>
                                      </p:to>
                                    </p:se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2000"/>
                                        <p:tgtEl>
                                          <p:spTgt spid="52"/>
                                        </p:tgtEl>
                                      </p:cBhvr>
                                    </p:animEffect>
                                  </p:childTnLst>
                                </p:cTn>
                              </p:par>
                              <p:par>
                                <p:cTn id="47" presetID="10" presetClass="entr" presetSubtype="0" fill="hold" grpId="0" nodeType="withEffect" nodePh="1">
                                  <p:stCondLst>
                                    <p:cond delay="0"/>
                                  </p:stCondLst>
                                  <p:endCondLst>
                                    <p:cond evt="begin" delay="0">
                                      <p:tn val="47"/>
                                    </p:cond>
                                  </p:endCondLst>
                                  <p:childTnLst>
                                    <p:set>
                                      <p:cBhvr>
                                        <p:cTn id="48" dur="1" fill="hold">
                                          <p:stCondLst>
                                            <p:cond delay="0"/>
                                          </p:stCondLst>
                                        </p:cTn>
                                        <p:tgtEl>
                                          <p:spTgt spid="53"/>
                                        </p:tgtEl>
                                        <p:attrNameLst>
                                          <p:attrName>style.visibility</p:attrName>
                                        </p:attrNameLst>
                                      </p:cBhvr>
                                      <p:to>
                                        <p:strVal val="visible"/>
                                      </p:to>
                                    </p:set>
                                    <p:animEffect transition="in" filter="fade">
                                      <p:cBhvr>
                                        <p:cTn id="49" dur="2000"/>
                                        <p:tgtEl>
                                          <p:spTgt spid="5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48" grpId="0"/>
      <p:bldP spid="48" grpId="1"/>
      <p:bldP spid="51" grpId="0" animBg="1"/>
      <p:bldP spid="51" grpId="1" animBg="1"/>
      <p:bldP spid="53" grpId="0"/>
      <p:bldP spid="54" grpId="0" animBg="1"/>
      <p:bldP spid="56" grpId="0" animBg="1"/>
      <p:bldP spid="56" grpId="1" animBg="1"/>
      <p:bldP spid="58" grpId="0" animBg="1"/>
      <p:bldP spid="58" grpId="1" animBg="1"/>
      <p:bldP spid="60" grpId="0" animBg="1"/>
      <p:bldP spid="6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919427" name="Rectangle 3"/>
          <p:cNvSpPr>
            <a:spLocks noChangeArrowheads="1"/>
          </p:cNvSpPr>
          <p:nvPr/>
        </p:nvSpPr>
        <p:spPr bwMode="auto">
          <a:xfrm>
            <a:off x="0" y="2828925"/>
            <a:ext cx="9144000" cy="1057275"/>
          </a:xfrm>
          <a:prstGeom prst="rect">
            <a:avLst/>
          </a:prstGeom>
          <a:noFill/>
          <a:ln w="12700">
            <a:noFill/>
            <a:miter lim="800000"/>
            <a:headEnd/>
            <a:tailEnd/>
          </a:ln>
          <a:effectLst/>
        </p:spPr>
        <p:txBody>
          <a:bodyPr lIns="90488" tIns="44450" rIns="90488" bIns="44450" anchor="ctr"/>
          <a:lstStyle/>
          <a:p>
            <a:pPr algn="ctr" eaLnBrk="0" hangingPunct="0">
              <a:defRPr/>
            </a:pPr>
            <a:r>
              <a:rPr lang="en-US" sz="5400" b="1" dirty="0" smtClean="0">
                <a:solidFill>
                  <a:srgbClr val="FFFFFF"/>
                </a:solidFill>
                <a:latin typeface="Calibri"/>
                <a:ea typeface="ＭＳ Ｐゴシック"/>
              </a:rPr>
              <a:t>Convert Spending into Earning! </a:t>
            </a:r>
          </a:p>
          <a:p>
            <a:pPr algn="ctr" eaLnBrk="0" hangingPunct="0">
              <a:defRPr/>
            </a:pPr>
            <a:endParaRPr lang="en-US" sz="5400" b="1" dirty="0">
              <a:solidFill>
                <a:srgbClr val="FFFFFF"/>
              </a:solidFill>
              <a:latin typeface="Calibri"/>
              <a:ea typeface="ＭＳ Ｐゴシック"/>
            </a:endParaRPr>
          </a:p>
          <a:p>
            <a:pPr algn="ctr" eaLnBrk="0" hangingPunct="0">
              <a:defRPr/>
            </a:pPr>
            <a:r>
              <a:rPr lang="en-US" sz="5400" b="1" dirty="0" smtClean="0">
                <a:solidFill>
                  <a:srgbClr val="FFFFFF"/>
                </a:solidFill>
                <a:latin typeface="Calibri"/>
                <a:ea typeface="ＭＳ Ｐゴシック"/>
              </a:rPr>
              <a:t>MAGIC or MIRACULOUS?</a:t>
            </a:r>
          </a:p>
          <a:p>
            <a:pPr algn="ctr" eaLnBrk="0" hangingPunct="0">
              <a:defRPr/>
            </a:pPr>
            <a:endParaRPr lang="en-US" sz="5400" b="1" dirty="0">
              <a:solidFill>
                <a:srgbClr val="FFFFFF"/>
              </a:solidFill>
              <a:latin typeface="Calibri"/>
              <a:ea typeface="ＭＳ Ｐゴシック"/>
            </a:endParaRPr>
          </a:p>
          <a:p>
            <a:pPr algn="ctr" eaLnBrk="0" hangingPunct="0">
              <a:defRPr/>
            </a:pPr>
            <a:r>
              <a:rPr lang="en-US" sz="5400" b="1" i="1" dirty="0" smtClean="0">
                <a:solidFill>
                  <a:srgbClr val="FFFFFF"/>
                </a:solidFill>
                <a:latin typeface="Calibri"/>
                <a:ea typeface="ＭＳ Ｐゴシック"/>
              </a:rPr>
              <a:t>Where else can you do that?</a:t>
            </a:r>
            <a:endParaRPr lang="en-US" sz="5400" b="1" i="1" dirty="0">
              <a:solidFill>
                <a:srgbClr val="FFFFFF"/>
              </a:solidFill>
              <a:latin typeface="Calibri"/>
              <a:ea typeface="ＭＳ Ｐゴシック"/>
            </a:endParaRPr>
          </a:p>
          <a:p>
            <a:pPr algn="ctr" eaLnBrk="0" hangingPunct="0">
              <a:defRPr/>
            </a:pPr>
            <a:endParaRPr lang="en-US" sz="5400" b="1" dirty="0">
              <a:solidFill>
                <a:srgbClr val="FFFFFF"/>
              </a:solidFill>
              <a:latin typeface="Calibri"/>
              <a:ea typeface="ＭＳ Ｐゴシック"/>
            </a:endParaRPr>
          </a:p>
        </p:txBody>
      </p:sp>
    </p:spTree>
    <p:extLst>
      <p:ext uri="{BB962C8B-B14F-4D97-AF65-F5344CB8AC3E}">
        <p14:creationId xmlns:p14="http://schemas.microsoft.com/office/powerpoint/2010/main" val="3472352284"/>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0"/>
            <a:ext cx="9144000" cy="1371600"/>
          </a:xfrm>
          <a:prstGeom prst="rect">
            <a:avLst/>
          </a:prstGeom>
          <a:solidFill>
            <a:srgbClr val="186523"/>
          </a:solidFill>
          <a:ln>
            <a:solidFill>
              <a:srgbClr val="4995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b="1" dirty="0">
                <a:solidFill>
                  <a:prstClr val="white"/>
                </a:solidFill>
                <a:latin typeface="Arial Black"/>
                <a:cs typeface="Arial Black"/>
              </a:rPr>
              <a:t>Paid To Shop</a:t>
            </a:r>
          </a:p>
        </p:txBody>
      </p:sp>
      <p:pic>
        <p:nvPicPr>
          <p:cNvPr id="3" name="Picture 2"/>
          <p:cNvPicPr>
            <a:picLocks noChangeAspect="1"/>
          </p:cNvPicPr>
          <p:nvPr/>
        </p:nvPicPr>
        <p:blipFill>
          <a:blip r:embed="rId2" cstate="print"/>
          <a:stretch>
            <a:fillRect/>
          </a:stretch>
        </p:blipFill>
        <p:spPr>
          <a:xfrm>
            <a:off x="0" y="1397000"/>
            <a:ext cx="3810000" cy="3810000"/>
          </a:xfrm>
          <a:prstGeom prst="rect">
            <a:avLst/>
          </a:prstGeom>
        </p:spPr>
      </p:pic>
      <p:pic>
        <p:nvPicPr>
          <p:cNvPr id="4" name="Picture 3"/>
          <p:cNvPicPr>
            <a:picLocks noChangeAspect="1"/>
          </p:cNvPicPr>
          <p:nvPr/>
        </p:nvPicPr>
        <p:blipFill>
          <a:blip r:embed="rId3" cstate="print"/>
          <a:stretch>
            <a:fillRect/>
          </a:stretch>
        </p:blipFill>
        <p:spPr>
          <a:xfrm>
            <a:off x="3825924" y="1397000"/>
            <a:ext cx="5191076" cy="3746500"/>
          </a:xfrm>
          <a:prstGeom prst="rect">
            <a:avLst/>
          </a:prstGeom>
        </p:spPr>
      </p:pic>
      <p:sp>
        <p:nvSpPr>
          <p:cNvPr id="5" name="Rectangle 4"/>
          <p:cNvSpPr/>
          <p:nvPr/>
        </p:nvSpPr>
        <p:spPr>
          <a:xfrm>
            <a:off x="0" y="5486400"/>
            <a:ext cx="9144000" cy="1371600"/>
          </a:xfrm>
          <a:prstGeom prst="rect">
            <a:avLst/>
          </a:prstGeom>
          <a:solidFill>
            <a:srgbClr val="186523"/>
          </a:solidFill>
          <a:ln>
            <a:solidFill>
              <a:srgbClr val="4995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b="1" dirty="0">
                <a:solidFill>
                  <a:prstClr val="white"/>
                </a:solidFill>
                <a:latin typeface="Arial Black"/>
                <a:cs typeface="Arial Black"/>
              </a:rPr>
              <a:t>Paid To Share</a:t>
            </a:r>
          </a:p>
        </p:txBody>
      </p:sp>
    </p:spTree>
    <p:extLst>
      <p:ext uri="{BB962C8B-B14F-4D97-AF65-F5344CB8AC3E}">
        <p14:creationId xmlns:p14="http://schemas.microsoft.com/office/powerpoint/2010/main" val="24624753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hutterstock_8493574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200" y="190500"/>
            <a:ext cx="4708995" cy="6513133"/>
          </a:xfrm>
          <a:prstGeom prst="rect">
            <a:avLst/>
          </a:prstGeom>
        </p:spPr>
      </p:pic>
      <p:pic>
        <p:nvPicPr>
          <p:cNvPr id="8" name="Picture 7" descr="shutterstock_4235212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0"/>
            <a:ext cx="3060700" cy="4568209"/>
          </a:xfrm>
          <a:prstGeom prst="rect">
            <a:avLst/>
          </a:prstGeom>
        </p:spPr>
      </p:pic>
    </p:spTree>
    <p:extLst>
      <p:ext uri="{BB962C8B-B14F-4D97-AF65-F5344CB8AC3E}">
        <p14:creationId xmlns:p14="http://schemas.microsoft.com/office/powerpoint/2010/main" val="2110614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152400" y="2286000"/>
            <a:ext cx="1857311" cy="1752600"/>
          </a:xfrm>
          <a:prstGeom prst="rect">
            <a:avLst/>
          </a:prstGeom>
        </p:spPr>
      </p:pic>
      <p:pic>
        <p:nvPicPr>
          <p:cNvPr id="6" name="Picture 5"/>
          <p:cNvPicPr>
            <a:picLocks noChangeAspect="1"/>
          </p:cNvPicPr>
          <p:nvPr/>
        </p:nvPicPr>
        <p:blipFill>
          <a:blip r:embed="rId3" cstate="print"/>
          <a:stretch>
            <a:fillRect/>
          </a:stretch>
        </p:blipFill>
        <p:spPr>
          <a:xfrm>
            <a:off x="2057400" y="1143000"/>
            <a:ext cx="1219200" cy="1228225"/>
          </a:xfrm>
          <a:prstGeom prst="rect">
            <a:avLst/>
          </a:prstGeom>
        </p:spPr>
      </p:pic>
      <p:sp>
        <p:nvSpPr>
          <p:cNvPr id="7" name="TextBox 6"/>
          <p:cNvSpPr txBox="1"/>
          <p:nvPr/>
        </p:nvSpPr>
        <p:spPr>
          <a:xfrm>
            <a:off x="5105400" y="3835400"/>
            <a:ext cx="1143000" cy="646331"/>
          </a:xfrm>
          <a:prstGeom prst="rect">
            <a:avLst/>
          </a:prstGeom>
          <a:noFill/>
        </p:spPr>
        <p:txBody>
          <a:bodyPr wrap="square" rtlCol="0">
            <a:spAutoFit/>
          </a:bodyPr>
          <a:lstStyle/>
          <a:p>
            <a:pPr algn="ctr"/>
            <a:r>
              <a:rPr lang="en-US" dirty="0">
                <a:solidFill>
                  <a:prstClr val="black"/>
                </a:solidFill>
                <a:latin typeface="Calibri"/>
              </a:rPr>
              <a:t>ma</a:t>
            </a:r>
          </a:p>
          <a:p>
            <a:pPr algn="ctr"/>
            <a:r>
              <a:rPr lang="en-US" dirty="0">
                <a:solidFill>
                  <a:prstClr val="black"/>
                </a:solidFill>
                <a:latin typeface="Calibri"/>
              </a:rPr>
              <a:t>cashback</a:t>
            </a:r>
          </a:p>
        </p:txBody>
      </p:sp>
      <p:sp>
        <p:nvSpPr>
          <p:cNvPr id="9" name="TextBox 8"/>
          <p:cNvSpPr txBox="1"/>
          <p:nvPr/>
        </p:nvSpPr>
        <p:spPr>
          <a:xfrm>
            <a:off x="0" y="0"/>
            <a:ext cx="2147543" cy="584776"/>
          </a:xfrm>
          <a:prstGeom prst="rect">
            <a:avLst/>
          </a:prstGeom>
          <a:noFill/>
        </p:spPr>
        <p:txBody>
          <a:bodyPr wrap="none" rtlCol="0">
            <a:spAutoFit/>
          </a:bodyPr>
          <a:lstStyle/>
          <a:p>
            <a:r>
              <a:rPr lang="en-US" sz="3200" b="1" dirty="0">
                <a:solidFill>
                  <a:prstClr val="white"/>
                </a:solidFill>
                <a:latin typeface="Calibri"/>
              </a:rPr>
              <a:t>SHOP.COM</a:t>
            </a:r>
          </a:p>
        </p:txBody>
      </p:sp>
      <p:sp>
        <p:nvSpPr>
          <p:cNvPr id="10" name="TextBox 9"/>
          <p:cNvSpPr txBox="1"/>
          <p:nvPr/>
        </p:nvSpPr>
        <p:spPr>
          <a:xfrm>
            <a:off x="5123024" y="0"/>
            <a:ext cx="3612487" cy="584776"/>
          </a:xfrm>
          <a:prstGeom prst="rect">
            <a:avLst/>
          </a:prstGeom>
          <a:noFill/>
        </p:spPr>
        <p:txBody>
          <a:bodyPr wrap="none" rtlCol="0">
            <a:spAutoFit/>
          </a:bodyPr>
          <a:lstStyle/>
          <a:p>
            <a:r>
              <a:rPr lang="en-US" sz="3200" b="1" dirty="0">
                <a:solidFill>
                  <a:srgbClr val="FFFFFF"/>
                </a:solidFill>
                <a:latin typeface="Calibri"/>
              </a:rPr>
              <a:t>marketamerica.com</a:t>
            </a:r>
          </a:p>
        </p:txBody>
      </p:sp>
      <p:pic>
        <p:nvPicPr>
          <p:cNvPr id="4" name="Picture 3" descr="Slide79.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12700"/>
            <a:ext cx="9296400" cy="6972300"/>
          </a:xfrm>
          <a:prstGeom prst="rect">
            <a:avLst/>
          </a:prstGeom>
        </p:spPr>
      </p:pic>
      <p:pic>
        <p:nvPicPr>
          <p:cNvPr id="2" name="Picture 1"/>
          <p:cNvPicPr>
            <a:picLocks noChangeAspect="1"/>
          </p:cNvPicPr>
          <p:nvPr/>
        </p:nvPicPr>
        <p:blipFill>
          <a:blip r:embed="rId5" cstate="print"/>
          <a:stretch>
            <a:fillRect/>
          </a:stretch>
        </p:blipFill>
        <p:spPr>
          <a:xfrm>
            <a:off x="2743200" y="2844800"/>
            <a:ext cx="1295400" cy="1333966"/>
          </a:xfrm>
          <a:prstGeom prst="rect">
            <a:avLst/>
          </a:prstGeom>
        </p:spPr>
      </p:pic>
      <p:pic>
        <p:nvPicPr>
          <p:cNvPr id="11" name="Picture 10"/>
          <p:cNvPicPr>
            <a:picLocks noChangeAspect="1"/>
          </p:cNvPicPr>
          <p:nvPr/>
        </p:nvPicPr>
        <p:blipFill>
          <a:blip r:embed="rId5" cstate="print"/>
          <a:stretch>
            <a:fillRect/>
          </a:stretch>
        </p:blipFill>
        <p:spPr>
          <a:xfrm>
            <a:off x="7848600" y="5524034"/>
            <a:ext cx="1295400" cy="1333966"/>
          </a:xfrm>
          <a:prstGeom prst="rect">
            <a:avLst/>
          </a:prstGeom>
        </p:spPr>
      </p:pic>
      <p:pic>
        <p:nvPicPr>
          <p:cNvPr id="8" name="Picture 7"/>
          <p:cNvPicPr>
            <a:picLocks noChangeAspect="1"/>
          </p:cNvPicPr>
          <p:nvPr/>
        </p:nvPicPr>
        <p:blipFill>
          <a:blip r:embed="rId6" cstate="print"/>
          <a:stretch>
            <a:fillRect/>
          </a:stretch>
        </p:blipFill>
        <p:spPr>
          <a:xfrm>
            <a:off x="0" y="4940300"/>
            <a:ext cx="1193800" cy="2065398"/>
          </a:xfrm>
          <a:prstGeom prst="rect">
            <a:avLst/>
          </a:prstGeom>
        </p:spPr>
      </p:pic>
      <p:pic>
        <p:nvPicPr>
          <p:cNvPr id="13" name="Picture 12"/>
          <p:cNvPicPr>
            <a:picLocks noChangeAspect="1"/>
          </p:cNvPicPr>
          <p:nvPr/>
        </p:nvPicPr>
        <p:blipFill>
          <a:blip r:embed="rId6" cstate="print"/>
          <a:stretch>
            <a:fillRect/>
          </a:stretch>
        </p:blipFill>
        <p:spPr>
          <a:xfrm>
            <a:off x="6019800" y="3822700"/>
            <a:ext cx="1041400" cy="1625600"/>
          </a:xfrm>
          <a:prstGeom prst="rect">
            <a:avLst/>
          </a:prstGeom>
        </p:spPr>
      </p:pic>
      <p:sp>
        <p:nvSpPr>
          <p:cNvPr id="14" name="TextBox 13"/>
          <p:cNvSpPr txBox="1"/>
          <p:nvPr/>
        </p:nvSpPr>
        <p:spPr>
          <a:xfrm>
            <a:off x="3390900" y="1625600"/>
            <a:ext cx="4057521" cy="646331"/>
          </a:xfrm>
          <a:prstGeom prst="rect">
            <a:avLst/>
          </a:prstGeom>
          <a:noFill/>
          <a:scene3d>
            <a:camera prst="orthographicFront">
              <a:rot lat="0" lon="0" rev="20100000"/>
            </a:camera>
            <a:lightRig rig="threePt" dir="t"/>
          </a:scene3d>
        </p:spPr>
        <p:txBody>
          <a:bodyPr wrap="none" rtlCol="0">
            <a:spAutoFit/>
          </a:bodyPr>
          <a:lstStyle/>
          <a:p>
            <a:r>
              <a:rPr lang="en-US" sz="3600" b="1" dirty="0">
                <a:solidFill>
                  <a:prstClr val="white"/>
                </a:solidFill>
                <a:latin typeface="Arial Black"/>
                <a:cs typeface="Arial Black"/>
              </a:rPr>
              <a:t>Earn CashBack</a:t>
            </a:r>
          </a:p>
        </p:txBody>
      </p:sp>
      <p:pic>
        <p:nvPicPr>
          <p:cNvPr id="15" name="Picture 14"/>
          <p:cNvPicPr>
            <a:picLocks noChangeAspect="1"/>
          </p:cNvPicPr>
          <p:nvPr/>
        </p:nvPicPr>
        <p:blipFill>
          <a:blip r:embed="rId7" cstate="print"/>
          <a:stretch>
            <a:fillRect/>
          </a:stretch>
        </p:blipFill>
        <p:spPr>
          <a:xfrm>
            <a:off x="7366000" y="6007100"/>
            <a:ext cx="457200" cy="585321"/>
          </a:xfrm>
          <a:prstGeom prst="rect">
            <a:avLst/>
          </a:prstGeom>
        </p:spPr>
      </p:pic>
      <p:pic>
        <p:nvPicPr>
          <p:cNvPr id="16" name="Picture 15"/>
          <p:cNvPicPr>
            <a:picLocks noChangeAspect="1"/>
          </p:cNvPicPr>
          <p:nvPr/>
        </p:nvPicPr>
        <p:blipFill>
          <a:blip r:embed="rId7" cstate="print"/>
          <a:stretch>
            <a:fillRect/>
          </a:stretch>
        </p:blipFill>
        <p:spPr>
          <a:xfrm>
            <a:off x="1892300" y="2362200"/>
            <a:ext cx="457200" cy="585321"/>
          </a:xfrm>
          <a:prstGeom prst="rect">
            <a:avLst/>
          </a:prstGeom>
        </p:spPr>
      </p:pic>
    </p:spTree>
    <p:extLst>
      <p:ext uri="{BB962C8B-B14F-4D97-AF65-F5344CB8AC3E}">
        <p14:creationId xmlns:p14="http://schemas.microsoft.com/office/powerpoint/2010/main" val="2271002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71357" y="235693"/>
            <a:ext cx="8222562" cy="811830"/>
          </a:xfrm>
          <a:prstGeom prst="rect">
            <a:avLst/>
          </a:prstGeom>
          <a:noFill/>
        </p:spPr>
        <p:txBody>
          <a:bodyPr wrap="square" rtlCol="0">
            <a:normAutofit/>
          </a:bodyPr>
          <a:lstStyle/>
          <a:p>
            <a:pPr algn="ctr" defTabSz="457200"/>
            <a:r>
              <a:rPr lang="en-US" sz="3600" b="1" dirty="0" smtClean="0">
                <a:solidFill>
                  <a:prstClr val="white"/>
                </a:solidFill>
                <a:latin typeface="Calibri"/>
              </a:rPr>
              <a:t>Become a Product of the Product</a:t>
            </a:r>
            <a:endParaRPr lang="en-US" sz="3600" b="1" dirty="0">
              <a:solidFill>
                <a:prstClr val="white"/>
              </a:solidFill>
              <a:latin typeface="Calibri"/>
            </a:endParaRPr>
          </a:p>
        </p:txBody>
      </p:sp>
      <p:sp>
        <p:nvSpPr>
          <p:cNvPr id="5" name="TextBox 4"/>
          <p:cNvSpPr txBox="1"/>
          <p:nvPr/>
        </p:nvSpPr>
        <p:spPr>
          <a:xfrm>
            <a:off x="471358" y="1505814"/>
            <a:ext cx="8222562" cy="4910262"/>
          </a:xfrm>
          <a:prstGeom prst="rect">
            <a:avLst/>
          </a:prstGeom>
          <a:noFill/>
        </p:spPr>
        <p:txBody>
          <a:bodyPr wrap="square" rtlCol="0">
            <a:normAutofit fontScale="85000" lnSpcReduction="20000"/>
          </a:bodyPr>
          <a:lstStyle/>
          <a:p>
            <a:pPr defTabSz="457200"/>
            <a:endParaRPr lang="en-US" sz="6600" b="1" dirty="0" smtClean="0">
              <a:solidFill>
                <a:prstClr val="black"/>
              </a:solidFill>
              <a:latin typeface="Calibri"/>
            </a:endParaRPr>
          </a:p>
          <a:p>
            <a:pPr algn="ctr" defTabSz="457200"/>
            <a:r>
              <a:rPr lang="en-US" sz="6600" b="1" dirty="0" smtClean="0">
                <a:solidFill>
                  <a:prstClr val="black"/>
                </a:solidFill>
                <a:latin typeface="Calibri"/>
              </a:rPr>
              <a:t>Do you have an</a:t>
            </a:r>
          </a:p>
          <a:p>
            <a:pPr algn="ctr" defTabSz="457200"/>
            <a:r>
              <a:rPr lang="en-US" sz="6600" b="1" dirty="0" smtClean="0">
                <a:solidFill>
                  <a:prstClr val="black"/>
                </a:solidFill>
                <a:latin typeface="Calibri"/>
              </a:rPr>
              <a:t> </a:t>
            </a:r>
          </a:p>
          <a:p>
            <a:pPr algn="ctr" defTabSz="457200"/>
            <a:endParaRPr lang="en-US" sz="6600" b="1" dirty="0" smtClean="0">
              <a:solidFill>
                <a:prstClr val="black"/>
              </a:solidFill>
              <a:latin typeface="Calibri"/>
            </a:endParaRPr>
          </a:p>
          <a:p>
            <a:pPr algn="ctr" defTabSz="457200"/>
            <a:endParaRPr lang="en-US" sz="6600" b="1" dirty="0">
              <a:solidFill>
                <a:prstClr val="black"/>
              </a:solidFill>
              <a:latin typeface="Calibri"/>
            </a:endParaRPr>
          </a:p>
          <a:p>
            <a:pPr defTabSz="457200"/>
            <a:endParaRPr lang="en-US" sz="6600" b="1" dirty="0" smtClean="0">
              <a:solidFill>
                <a:prstClr val="black"/>
              </a:solidFill>
              <a:latin typeface="Calibri"/>
            </a:endParaRPr>
          </a:p>
          <a:p>
            <a:pPr algn="ctr" defTabSz="457200"/>
            <a:r>
              <a:rPr lang="en-US" sz="6600" b="1" dirty="0" smtClean="0">
                <a:solidFill>
                  <a:prstClr val="black"/>
                </a:solidFill>
                <a:latin typeface="Calibri"/>
              </a:rPr>
              <a:t>Household?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286" y="3251499"/>
            <a:ext cx="4300704" cy="1819529"/>
          </a:xfrm>
          <a:prstGeom prst="rect">
            <a:avLst/>
          </a:prstGeom>
        </p:spPr>
      </p:pic>
    </p:spTree>
    <p:extLst>
      <p:ext uri="{BB962C8B-B14F-4D97-AF65-F5344CB8AC3E}">
        <p14:creationId xmlns:p14="http://schemas.microsoft.com/office/powerpoint/2010/main" val="28109219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7225" y="2760684"/>
            <a:ext cx="1208175" cy="1607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416731" y="2616289"/>
            <a:ext cx="2310537" cy="1625422"/>
            <a:chOff x="241744" y="3434257"/>
            <a:chExt cx="2310537" cy="1625422"/>
          </a:xfrm>
        </p:grpSpPr>
        <p:sp>
          <p:nvSpPr>
            <p:cNvPr id="3" name="Rectangle 2"/>
            <p:cNvSpPr/>
            <p:nvPr/>
          </p:nvSpPr>
          <p:spPr>
            <a:xfrm>
              <a:off x="241744" y="3434257"/>
              <a:ext cx="2310537" cy="1625422"/>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4" name="Rectangle 3"/>
            <p:cNvSpPr/>
            <p:nvPr/>
          </p:nvSpPr>
          <p:spPr>
            <a:xfrm>
              <a:off x="241744" y="3434257"/>
              <a:ext cx="2310537" cy="162542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2889250">
                <a:lnSpc>
                  <a:spcPct val="90000"/>
                </a:lnSpc>
                <a:spcBef>
                  <a:spcPct val="0"/>
                </a:spcBef>
                <a:spcAft>
                  <a:spcPct val="35000"/>
                </a:spcAft>
              </a:pPr>
              <a:endParaRPr lang="en-US" sz="6500">
                <a:solidFill>
                  <a:prstClr val="black">
                    <a:hueOff val="0"/>
                    <a:satOff val="0"/>
                    <a:lumOff val="0"/>
                    <a:alphaOff val="0"/>
                  </a:prstClr>
                </a:solidFill>
                <a:latin typeface="Calibri"/>
              </a:endParaRPr>
            </a:p>
          </p:txBody>
        </p:sp>
      </p:grpSp>
      <p:sp>
        <p:nvSpPr>
          <p:cNvPr id="5" name="Oval 4"/>
          <p:cNvSpPr/>
          <p:nvPr/>
        </p:nvSpPr>
        <p:spPr>
          <a:xfrm>
            <a:off x="2682351" y="56890"/>
            <a:ext cx="3474495" cy="316974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6" name="Oval 5"/>
          <p:cNvSpPr/>
          <p:nvPr/>
        </p:nvSpPr>
        <p:spPr>
          <a:xfrm>
            <a:off x="477982" y="1371600"/>
            <a:ext cx="3474495" cy="316974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7" name="Oval 6"/>
          <p:cNvSpPr/>
          <p:nvPr/>
        </p:nvSpPr>
        <p:spPr>
          <a:xfrm>
            <a:off x="4191000" y="3322148"/>
            <a:ext cx="3474495" cy="316974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8" name="Oval 7"/>
          <p:cNvSpPr/>
          <p:nvPr/>
        </p:nvSpPr>
        <p:spPr>
          <a:xfrm>
            <a:off x="5212305" y="1295400"/>
            <a:ext cx="3474495" cy="316974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9" name="Oval 8"/>
          <p:cNvSpPr/>
          <p:nvPr/>
        </p:nvSpPr>
        <p:spPr>
          <a:xfrm>
            <a:off x="1326105" y="3377867"/>
            <a:ext cx="3474495" cy="316974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0" name="TextBox 9"/>
          <p:cNvSpPr txBox="1"/>
          <p:nvPr/>
        </p:nvSpPr>
        <p:spPr>
          <a:xfrm>
            <a:off x="3733800" y="990600"/>
            <a:ext cx="1371600" cy="1077218"/>
          </a:xfrm>
          <a:prstGeom prst="rect">
            <a:avLst/>
          </a:prstGeom>
          <a:noFill/>
        </p:spPr>
        <p:txBody>
          <a:bodyPr wrap="square" rtlCol="0">
            <a:spAutoFit/>
          </a:bodyPr>
          <a:lstStyle/>
          <a:p>
            <a:pPr algn="ctr"/>
            <a:r>
              <a:rPr lang="en-US" sz="3200" dirty="0" smtClean="0">
                <a:solidFill>
                  <a:srgbClr val="FFFFFF"/>
                </a:solidFill>
                <a:latin typeface="Calibri"/>
              </a:rPr>
              <a:t>Health Care</a:t>
            </a:r>
            <a:endParaRPr lang="en-US" sz="3200" dirty="0">
              <a:solidFill>
                <a:srgbClr val="FFFFFF"/>
              </a:solidFill>
              <a:latin typeface="Calibri"/>
            </a:endParaRPr>
          </a:p>
        </p:txBody>
      </p:sp>
      <p:sp>
        <p:nvSpPr>
          <p:cNvPr id="12" name="TextBox 11"/>
          <p:cNvSpPr txBox="1"/>
          <p:nvPr/>
        </p:nvSpPr>
        <p:spPr>
          <a:xfrm>
            <a:off x="5212305" y="4368413"/>
            <a:ext cx="1371600" cy="1077218"/>
          </a:xfrm>
          <a:prstGeom prst="rect">
            <a:avLst/>
          </a:prstGeom>
          <a:noFill/>
        </p:spPr>
        <p:txBody>
          <a:bodyPr wrap="square" rtlCol="0">
            <a:spAutoFit/>
          </a:bodyPr>
          <a:lstStyle/>
          <a:p>
            <a:pPr algn="ctr"/>
            <a:r>
              <a:rPr lang="en-US" sz="3200" dirty="0" smtClean="0">
                <a:solidFill>
                  <a:srgbClr val="FFFFFF"/>
                </a:solidFill>
                <a:latin typeface="Calibri"/>
              </a:rPr>
              <a:t>Home Care</a:t>
            </a:r>
            <a:endParaRPr lang="en-US" sz="3200" dirty="0">
              <a:solidFill>
                <a:srgbClr val="FFFFFF"/>
              </a:solidFill>
              <a:latin typeface="Calibri"/>
            </a:endParaRPr>
          </a:p>
        </p:txBody>
      </p:sp>
      <p:sp>
        <p:nvSpPr>
          <p:cNvPr id="13" name="TextBox 12"/>
          <p:cNvSpPr txBox="1"/>
          <p:nvPr/>
        </p:nvSpPr>
        <p:spPr>
          <a:xfrm>
            <a:off x="2176662" y="4670353"/>
            <a:ext cx="1817943" cy="584775"/>
          </a:xfrm>
          <a:prstGeom prst="rect">
            <a:avLst/>
          </a:prstGeom>
          <a:noFill/>
        </p:spPr>
        <p:txBody>
          <a:bodyPr wrap="square" rtlCol="0">
            <a:spAutoFit/>
          </a:bodyPr>
          <a:lstStyle/>
          <a:p>
            <a:pPr algn="ctr"/>
            <a:r>
              <a:rPr lang="en-US" sz="3200" dirty="0" smtClean="0">
                <a:solidFill>
                  <a:srgbClr val="FFFFFF"/>
                </a:solidFill>
                <a:latin typeface="Calibri"/>
              </a:rPr>
              <a:t>Apparel</a:t>
            </a:r>
            <a:endParaRPr lang="en-US" sz="3200" dirty="0">
              <a:solidFill>
                <a:srgbClr val="FFFFFF"/>
              </a:solidFill>
              <a:latin typeface="Calibri"/>
            </a:endParaRPr>
          </a:p>
        </p:txBody>
      </p:sp>
      <p:sp>
        <p:nvSpPr>
          <p:cNvPr id="15" name="Oval 14"/>
          <p:cNvSpPr/>
          <p:nvPr/>
        </p:nvSpPr>
        <p:spPr>
          <a:xfrm>
            <a:off x="4142977" y="2058038"/>
            <a:ext cx="886223"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prstClr val="white"/>
                </a:solidFill>
                <a:latin typeface="Calibri"/>
              </a:rPr>
              <a:t>Supplements</a:t>
            </a:r>
            <a:endParaRPr lang="en-US" sz="900" dirty="0">
              <a:solidFill>
                <a:prstClr val="white"/>
              </a:solidFill>
              <a:latin typeface="Calibri"/>
            </a:endParaRPr>
          </a:p>
        </p:txBody>
      </p:sp>
      <p:sp>
        <p:nvSpPr>
          <p:cNvPr id="18" name="Oval 17"/>
          <p:cNvSpPr/>
          <p:nvPr/>
        </p:nvSpPr>
        <p:spPr>
          <a:xfrm>
            <a:off x="3429000" y="2286000"/>
            <a:ext cx="886223"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prstClr val="white"/>
                </a:solidFill>
                <a:latin typeface="Calibri"/>
              </a:rPr>
              <a:t>OTC Medications</a:t>
            </a:r>
            <a:endParaRPr lang="en-US" sz="900" dirty="0">
              <a:solidFill>
                <a:prstClr val="white"/>
              </a:solidFill>
              <a:latin typeface="Calibri"/>
            </a:endParaRPr>
          </a:p>
        </p:txBody>
      </p:sp>
      <p:sp>
        <p:nvSpPr>
          <p:cNvPr id="17" name="Oval 16"/>
          <p:cNvSpPr/>
          <p:nvPr/>
        </p:nvSpPr>
        <p:spPr>
          <a:xfrm>
            <a:off x="4769193" y="2286000"/>
            <a:ext cx="886223"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err="1" smtClean="0">
                <a:solidFill>
                  <a:prstClr val="white"/>
                </a:solidFill>
                <a:latin typeface="Calibri"/>
              </a:rPr>
              <a:t>BandAids</a:t>
            </a:r>
            <a:r>
              <a:rPr lang="en-US" sz="900" dirty="0">
                <a:solidFill>
                  <a:prstClr val="white"/>
                </a:solidFill>
                <a:latin typeface="Calibri"/>
              </a:rPr>
              <a:t>/</a:t>
            </a:r>
            <a:r>
              <a:rPr lang="en-US" sz="900" dirty="0" smtClean="0">
                <a:solidFill>
                  <a:prstClr val="white"/>
                </a:solidFill>
                <a:latin typeface="Calibri"/>
              </a:rPr>
              <a:t>First Aid </a:t>
            </a:r>
            <a:endParaRPr lang="en-US" sz="900" dirty="0">
              <a:solidFill>
                <a:prstClr val="white"/>
              </a:solidFill>
              <a:latin typeface="Calibri"/>
            </a:endParaRPr>
          </a:p>
        </p:txBody>
      </p:sp>
      <p:sp>
        <p:nvSpPr>
          <p:cNvPr id="19" name="TextBox 18"/>
          <p:cNvSpPr txBox="1"/>
          <p:nvPr/>
        </p:nvSpPr>
        <p:spPr>
          <a:xfrm>
            <a:off x="5715000" y="2351782"/>
            <a:ext cx="3352800" cy="1077218"/>
          </a:xfrm>
          <a:prstGeom prst="rect">
            <a:avLst/>
          </a:prstGeom>
          <a:noFill/>
        </p:spPr>
        <p:txBody>
          <a:bodyPr wrap="square" rtlCol="0">
            <a:spAutoFit/>
          </a:bodyPr>
          <a:lstStyle/>
          <a:p>
            <a:pPr algn="ctr"/>
            <a:r>
              <a:rPr lang="en-US" sz="3200" dirty="0" smtClean="0">
                <a:solidFill>
                  <a:srgbClr val="FFFFFF"/>
                </a:solidFill>
                <a:latin typeface="Calibri"/>
              </a:rPr>
              <a:t>Entertainment </a:t>
            </a:r>
          </a:p>
          <a:p>
            <a:pPr algn="ctr"/>
            <a:r>
              <a:rPr lang="en-US" sz="3200" dirty="0" smtClean="0">
                <a:solidFill>
                  <a:srgbClr val="FFFFFF"/>
                </a:solidFill>
                <a:latin typeface="Calibri"/>
              </a:rPr>
              <a:t>&amp; Travel</a:t>
            </a:r>
            <a:endParaRPr lang="en-US" sz="3200" dirty="0">
              <a:solidFill>
                <a:srgbClr val="FFFFFF"/>
              </a:solidFill>
              <a:latin typeface="Calibri"/>
            </a:endParaRPr>
          </a:p>
        </p:txBody>
      </p:sp>
      <p:sp>
        <p:nvSpPr>
          <p:cNvPr id="20" name="TextBox 19"/>
          <p:cNvSpPr txBox="1"/>
          <p:nvPr/>
        </p:nvSpPr>
        <p:spPr>
          <a:xfrm>
            <a:off x="238524" y="2286000"/>
            <a:ext cx="2961876" cy="1077218"/>
          </a:xfrm>
          <a:prstGeom prst="rect">
            <a:avLst/>
          </a:prstGeom>
          <a:noFill/>
        </p:spPr>
        <p:txBody>
          <a:bodyPr wrap="square" rtlCol="0">
            <a:spAutoFit/>
          </a:bodyPr>
          <a:lstStyle/>
          <a:p>
            <a:pPr algn="ctr"/>
            <a:r>
              <a:rPr lang="en-US" sz="3200" dirty="0" smtClean="0">
                <a:solidFill>
                  <a:srgbClr val="FFFFFF"/>
                </a:solidFill>
                <a:latin typeface="Calibri"/>
              </a:rPr>
              <a:t>Beauty &amp; Personal Care</a:t>
            </a:r>
            <a:endParaRPr lang="en-US" sz="3200" dirty="0">
              <a:solidFill>
                <a:srgbClr val="FFFFFF"/>
              </a:solidFill>
              <a:latin typeface="Calibri"/>
            </a:endParaRPr>
          </a:p>
        </p:txBody>
      </p:sp>
    </p:spTree>
    <p:extLst>
      <p:ext uri="{BB962C8B-B14F-4D97-AF65-F5344CB8AC3E}">
        <p14:creationId xmlns:p14="http://schemas.microsoft.com/office/powerpoint/2010/main" val="32449315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7225" y="2760684"/>
            <a:ext cx="1208175" cy="1607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416731" y="2616289"/>
            <a:ext cx="2310537" cy="1625422"/>
            <a:chOff x="241744" y="3434257"/>
            <a:chExt cx="2310537" cy="1625422"/>
          </a:xfrm>
        </p:grpSpPr>
        <p:sp>
          <p:nvSpPr>
            <p:cNvPr id="3" name="Rectangle 2"/>
            <p:cNvSpPr/>
            <p:nvPr/>
          </p:nvSpPr>
          <p:spPr>
            <a:xfrm>
              <a:off x="241744" y="3434257"/>
              <a:ext cx="2310537" cy="1625422"/>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4" name="Rectangle 3"/>
            <p:cNvSpPr/>
            <p:nvPr/>
          </p:nvSpPr>
          <p:spPr>
            <a:xfrm>
              <a:off x="241744" y="3434257"/>
              <a:ext cx="2310537" cy="162542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2889250">
                <a:lnSpc>
                  <a:spcPct val="90000"/>
                </a:lnSpc>
                <a:spcBef>
                  <a:spcPct val="0"/>
                </a:spcBef>
                <a:spcAft>
                  <a:spcPct val="35000"/>
                </a:spcAft>
              </a:pPr>
              <a:endParaRPr lang="en-US" sz="6500">
                <a:solidFill>
                  <a:prstClr val="black">
                    <a:hueOff val="0"/>
                    <a:satOff val="0"/>
                    <a:lumOff val="0"/>
                    <a:alphaOff val="0"/>
                  </a:prstClr>
                </a:solidFill>
                <a:latin typeface="Calibri"/>
              </a:endParaRPr>
            </a:p>
          </p:txBody>
        </p:sp>
      </p:grpSp>
      <p:sp>
        <p:nvSpPr>
          <p:cNvPr id="5" name="Oval 4"/>
          <p:cNvSpPr/>
          <p:nvPr/>
        </p:nvSpPr>
        <p:spPr>
          <a:xfrm>
            <a:off x="2682351" y="56890"/>
            <a:ext cx="3474495" cy="316974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6" name="Oval 5"/>
          <p:cNvSpPr/>
          <p:nvPr/>
        </p:nvSpPr>
        <p:spPr>
          <a:xfrm>
            <a:off x="477982" y="1371600"/>
            <a:ext cx="3474495" cy="316974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7" name="Oval 6"/>
          <p:cNvSpPr/>
          <p:nvPr/>
        </p:nvSpPr>
        <p:spPr>
          <a:xfrm>
            <a:off x="4191000" y="3322148"/>
            <a:ext cx="3474495" cy="316974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8" name="Oval 7"/>
          <p:cNvSpPr/>
          <p:nvPr/>
        </p:nvSpPr>
        <p:spPr>
          <a:xfrm>
            <a:off x="5212305" y="1295400"/>
            <a:ext cx="3474495" cy="316974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9" name="Oval 8"/>
          <p:cNvSpPr/>
          <p:nvPr/>
        </p:nvSpPr>
        <p:spPr>
          <a:xfrm>
            <a:off x="1326105" y="3377867"/>
            <a:ext cx="3474495" cy="316974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0" name="TextBox 9"/>
          <p:cNvSpPr txBox="1"/>
          <p:nvPr/>
        </p:nvSpPr>
        <p:spPr>
          <a:xfrm>
            <a:off x="3733800" y="990600"/>
            <a:ext cx="1371600" cy="1077218"/>
          </a:xfrm>
          <a:prstGeom prst="rect">
            <a:avLst/>
          </a:prstGeom>
          <a:noFill/>
        </p:spPr>
        <p:txBody>
          <a:bodyPr wrap="square" rtlCol="0">
            <a:spAutoFit/>
          </a:bodyPr>
          <a:lstStyle/>
          <a:p>
            <a:pPr algn="ctr"/>
            <a:r>
              <a:rPr lang="en-US" sz="3200" dirty="0" smtClean="0">
                <a:solidFill>
                  <a:srgbClr val="FFFFFF"/>
                </a:solidFill>
                <a:latin typeface="Calibri"/>
              </a:rPr>
              <a:t>Health Care</a:t>
            </a:r>
            <a:endParaRPr lang="en-US" sz="3200" dirty="0">
              <a:solidFill>
                <a:srgbClr val="FFFFFF"/>
              </a:solidFill>
              <a:latin typeface="Calibri"/>
            </a:endParaRPr>
          </a:p>
        </p:txBody>
      </p:sp>
      <p:sp>
        <p:nvSpPr>
          <p:cNvPr id="12" name="TextBox 11"/>
          <p:cNvSpPr txBox="1"/>
          <p:nvPr/>
        </p:nvSpPr>
        <p:spPr>
          <a:xfrm>
            <a:off x="5212305" y="4368413"/>
            <a:ext cx="1371600" cy="1077218"/>
          </a:xfrm>
          <a:prstGeom prst="rect">
            <a:avLst/>
          </a:prstGeom>
          <a:noFill/>
        </p:spPr>
        <p:txBody>
          <a:bodyPr wrap="square" rtlCol="0">
            <a:spAutoFit/>
          </a:bodyPr>
          <a:lstStyle/>
          <a:p>
            <a:pPr algn="ctr"/>
            <a:r>
              <a:rPr lang="en-US" sz="3200" dirty="0" smtClean="0">
                <a:solidFill>
                  <a:srgbClr val="FFFFFF"/>
                </a:solidFill>
                <a:latin typeface="Calibri"/>
              </a:rPr>
              <a:t>Home Care</a:t>
            </a:r>
            <a:endParaRPr lang="en-US" sz="3200" dirty="0">
              <a:solidFill>
                <a:srgbClr val="FFFFFF"/>
              </a:solidFill>
              <a:latin typeface="Calibri"/>
            </a:endParaRPr>
          </a:p>
        </p:txBody>
      </p:sp>
      <p:sp>
        <p:nvSpPr>
          <p:cNvPr id="13" name="TextBox 12"/>
          <p:cNvSpPr txBox="1"/>
          <p:nvPr/>
        </p:nvSpPr>
        <p:spPr>
          <a:xfrm>
            <a:off x="2176662" y="4670353"/>
            <a:ext cx="1817943" cy="584775"/>
          </a:xfrm>
          <a:prstGeom prst="rect">
            <a:avLst/>
          </a:prstGeom>
          <a:noFill/>
        </p:spPr>
        <p:txBody>
          <a:bodyPr wrap="square" rtlCol="0">
            <a:spAutoFit/>
          </a:bodyPr>
          <a:lstStyle/>
          <a:p>
            <a:pPr algn="ctr"/>
            <a:r>
              <a:rPr lang="en-US" sz="3200" dirty="0" smtClean="0">
                <a:solidFill>
                  <a:srgbClr val="FFFFFF"/>
                </a:solidFill>
                <a:latin typeface="Calibri"/>
              </a:rPr>
              <a:t>Apparel</a:t>
            </a:r>
            <a:endParaRPr lang="en-US" sz="3200" dirty="0">
              <a:solidFill>
                <a:srgbClr val="FFFFFF"/>
              </a:solidFill>
              <a:latin typeface="Calibri"/>
            </a:endParaRPr>
          </a:p>
        </p:txBody>
      </p:sp>
      <p:sp>
        <p:nvSpPr>
          <p:cNvPr id="15" name="Oval 14"/>
          <p:cNvSpPr/>
          <p:nvPr/>
        </p:nvSpPr>
        <p:spPr>
          <a:xfrm>
            <a:off x="4072685" y="2148928"/>
            <a:ext cx="886223"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prstClr val="white"/>
                </a:solidFill>
                <a:latin typeface="Calibri"/>
              </a:rPr>
              <a:t>Supplements</a:t>
            </a:r>
            <a:endParaRPr lang="en-US" sz="900" dirty="0">
              <a:solidFill>
                <a:prstClr val="white"/>
              </a:solidFill>
              <a:latin typeface="Calibri"/>
            </a:endParaRPr>
          </a:p>
        </p:txBody>
      </p:sp>
      <p:sp>
        <p:nvSpPr>
          <p:cNvPr id="18" name="Oval 17"/>
          <p:cNvSpPr/>
          <p:nvPr/>
        </p:nvSpPr>
        <p:spPr>
          <a:xfrm>
            <a:off x="3457177" y="2301964"/>
            <a:ext cx="886223"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prstClr val="white"/>
                </a:solidFill>
                <a:latin typeface="Calibri"/>
              </a:rPr>
              <a:t>OTC Medications</a:t>
            </a:r>
            <a:endParaRPr lang="en-US" sz="900" dirty="0">
              <a:solidFill>
                <a:prstClr val="white"/>
              </a:solidFill>
              <a:latin typeface="Calibri"/>
            </a:endParaRPr>
          </a:p>
        </p:txBody>
      </p:sp>
      <p:sp>
        <p:nvSpPr>
          <p:cNvPr id="17" name="Oval 16"/>
          <p:cNvSpPr/>
          <p:nvPr/>
        </p:nvSpPr>
        <p:spPr>
          <a:xfrm>
            <a:off x="4828777" y="2286000"/>
            <a:ext cx="886223"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err="1" smtClean="0">
                <a:solidFill>
                  <a:prstClr val="white"/>
                </a:solidFill>
                <a:latin typeface="Calibri"/>
              </a:rPr>
              <a:t>BandAids</a:t>
            </a:r>
            <a:r>
              <a:rPr lang="en-US" sz="900" dirty="0">
                <a:solidFill>
                  <a:prstClr val="white"/>
                </a:solidFill>
                <a:latin typeface="Calibri"/>
              </a:rPr>
              <a:t>/</a:t>
            </a:r>
            <a:r>
              <a:rPr lang="en-US" sz="900" dirty="0" smtClean="0">
                <a:solidFill>
                  <a:prstClr val="white"/>
                </a:solidFill>
                <a:latin typeface="Calibri"/>
              </a:rPr>
              <a:t>First Aid </a:t>
            </a:r>
            <a:endParaRPr lang="en-US" sz="900" dirty="0">
              <a:solidFill>
                <a:prstClr val="white"/>
              </a:solidFill>
              <a:latin typeface="Calibri"/>
            </a:endParaRPr>
          </a:p>
        </p:txBody>
      </p:sp>
      <p:sp>
        <p:nvSpPr>
          <p:cNvPr id="19" name="Oval 18"/>
          <p:cNvSpPr/>
          <p:nvPr/>
        </p:nvSpPr>
        <p:spPr>
          <a:xfrm>
            <a:off x="5181600" y="3292564"/>
            <a:ext cx="886223"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prstClr val="white"/>
                </a:solidFill>
                <a:latin typeface="Calibri"/>
              </a:rPr>
              <a:t>Travel Ticket</a:t>
            </a:r>
            <a:endParaRPr lang="en-US" sz="900" dirty="0">
              <a:solidFill>
                <a:prstClr val="white"/>
              </a:solidFill>
              <a:latin typeface="Calibri"/>
            </a:endParaRPr>
          </a:p>
        </p:txBody>
      </p:sp>
      <p:sp>
        <p:nvSpPr>
          <p:cNvPr id="20" name="Oval 19"/>
          <p:cNvSpPr/>
          <p:nvPr/>
        </p:nvSpPr>
        <p:spPr>
          <a:xfrm>
            <a:off x="5257800" y="2702898"/>
            <a:ext cx="886223"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prstClr val="white"/>
                </a:solidFill>
                <a:latin typeface="Calibri"/>
              </a:rPr>
              <a:t>Books, Music DVD’s, CD’s</a:t>
            </a:r>
            <a:endParaRPr lang="en-US" sz="900" dirty="0">
              <a:solidFill>
                <a:prstClr val="white"/>
              </a:solidFill>
              <a:latin typeface="Calibri"/>
            </a:endParaRPr>
          </a:p>
        </p:txBody>
      </p:sp>
      <p:sp>
        <p:nvSpPr>
          <p:cNvPr id="21" name="TextBox 20"/>
          <p:cNvSpPr txBox="1"/>
          <p:nvPr/>
        </p:nvSpPr>
        <p:spPr>
          <a:xfrm>
            <a:off x="5715000" y="2351782"/>
            <a:ext cx="3352800" cy="1077218"/>
          </a:xfrm>
          <a:prstGeom prst="rect">
            <a:avLst/>
          </a:prstGeom>
          <a:noFill/>
        </p:spPr>
        <p:txBody>
          <a:bodyPr wrap="square" rtlCol="0">
            <a:spAutoFit/>
          </a:bodyPr>
          <a:lstStyle/>
          <a:p>
            <a:pPr algn="ctr"/>
            <a:r>
              <a:rPr lang="en-US" sz="3200" dirty="0" smtClean="0">
                <a:solidFill>
                  <a:srgbClr val="FFFFFF"/>
                </a:solidFill>
                <a:latin typeface="Calibri"/>
              </a:rPr>
              <a:t>Entertainment </a:t>
            </a:r>
          </a:p>
          <a:p>
            <a:pPr algn="ctr"/>
            <a:r>
              <a:rPr lang="en-US" sz="3200" dirty="0" smtClean="0">
                <a:solidFill>
                  <a:srgbClr val="FFFFFF"/>
                </a:solidFill>
                <a:latin typeface="Calibri"/>
              </a:rPr>
              <a:t>&amp; Travel</a:t>
            </a:r>
            <a:endParaRPr lang="en-US" sz="3200" dirty="0">
              <a:solidFill>
                <a:srgbClr val="FFFFFF"/>
              </a:solidFill>
              <a:latin typeface="Calibri"/>
            </a:endParaRPr>
          </a:p>
        </p:txBody>
      </p:sp>
      <p:sp>
        <p:nvSpPr>
          <p:cNvPr id="22" name="TextBox 21"/>
          <p:cNvSpPr txBox="1"/>
          <p:nvPr/>
        </p:nvSpPr>
        <p:spPr>
          <a:xfrm>
            <a:off x="238524" y="2286000"/>
            <a:ext cx="2961876" cy="1077218"/>
          </a:xfrm>
          <a:prstGeom prst="rect">
            <a:avLst/>
          </a:prstGeom>
          <a:noFill/>
        </p:spPr>
        <p:txBody>
          <a:bodyPr wrap="square" rtlCol="0">
            <a:spAutoFit/>
          </a:bodyPr>
          <a:lstStyle/>
          <a:p>
            <a:pPr algn="ctr"/>
            <a:r>
              <a:rPr lang="en-US" sz="3200" dirty="0" smtClean="0">
                <a:solidFill>
                  <a:srgbClr val="FFFFFF"/>
                </a:solidFill>
                <a:latin typeface="Calibri"/>
              </a:rPr>
              <a:t>Beauty &amp; Personal Care</a:t>
            </a:r>
            <a:endParaRPr lang="en-US" sz="3200" dirty="0">
              <a:solidFill>
                <a:srgbClr val="FFFFFF"/>
              </a:solidFill>
              <a:latin typeface="Calibri"/>
            </a:endParaRPr>
          </a:p>
        </p:txBody>
      </p:sp>
    </p:spTree>
    <p:extLst>
      <p:ext uri="{BB962C8B-B14F-4D97-AF65-F5344CB8AC3E}">
        <p14:creationId xmlns:p14="http://schemas.microsoft.com/office/powerpoint/2010/main" val="29718697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7225" y="2760684"/>
            <a:ext cx="1208175" cy="1607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416731" y="2616289"/>
            <a:ext cx="2310537" cy="1625422"/>
            <a:chOff x="241744" y="3434257"/>
            <a:chExt cx="2310537" cy="1625422"/>
          </a:xfrm>
        </p:grpSpPr>
        <p:sp>
          <p:nvSpPr>
            <p:cNvPr id="3" name="Rectangle 2"/>
            <p:cNvSpPr/>
            <p:nvPr/>
          </p:nvSpPr>
          <p:spPr>
            <a:xfrm>
              <a:off x="241744" y="3434257"/>
              <a:ext cx="2310537" cy="1625422"/>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4" name="Rectangle 3"/>
            <p:cNvSpPr/>
            <p:nvPr/>
          </p:nvSpPr>
          <p:spPr>
            <a:xfrm>
              <a:off x="241744" y="3434257"/>
              <a:ext cx="2310537" cy="162542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2889250">
                <a:lnSpc>
                  <a:spcPct val="90000"/>
                </a:lnSpc>
                <a:spcBef>
                  <a:spcPct val="0"/>
                </a:spcBef>
                <a:spcAft>
                  <a:spcPct val="35000"/>
                </a:spcAft>
              </a:pPr>
              <a:endParaRPr lang="en-US" sz="6500">
                <a:solidFill>
                  <a:prstClr val="black">
                    <a:hueOff val="0"/>
                    <a:satOff val="0"/>
                    <a:lumOff val="0"/>
                    <a:alphaOff val="0"/>
                  </a:prstClr>
                </a:solidFill>
                <a:latin typeface="Calibri"/>
              </a:endParaRPr>
            </a:p>
          </p:txBody>
        </p:sp>
      </p:grpSp>
      <p:sp>
        <p:nvSpPr>
          <p:cNvPr id="5" name="Oval 4"/>
          <p:cNvSpPr/>
          <p:nvPr/>
        </p:nvSpPr>
        <p:spPr>
          <a:xfrm>
            <a:off x="2682351" y="56890"/>
            <a:ext cx="3474495" cy="316974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6" name="Oval 5"/>
          <p:cNvSpPr/>
          <p:nvPr/>
        </p:nvSpPr>
        <p:spPr>
          <a:xfrm>
            <a:off x="477982" y="1371600"/>
            <a:ext cx="3474495" cy="316974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7" name="Oval 6"/>
          <p:cNvSpPr/>
          <p:nvPr/>
        </p:nvSpPr>
        <p:spPr>
          <a:xfrm>
            <a:off x="4191000" y="3322148"/>
            <a:ext cx="3474495" cy="316974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8" name="Oval 7"/>
          <p:cNvSpPr/>
          <p:nvPr/>
        </p:nvSpPr>
        <p:spPr>
          <a:xfrm>
            <a:off x="5212305" y="1295400"/>
            <a:ext cx="3474495" cy="316974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9" name="Oval 8"/>
          <p:cNvSpPr/>
          <p:nvPr/>
        </p:nvSpPr>
        <p:spPr>
          <a:xfrm>
            <a:off x="1326105" y="3377867"/>
            <a:ext cx="3474495" cy="316974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0" name="TextBox 9"/>
          <p:cNvSpPr txBox="1"/>
          <p:nvPr/>
        </p:nvSpPr>
        <p:spPr>
          <a:xfrm>
            <a:off x="3733800" y="990600"/>
            <a:ext cx="1371600" cy="1077218"/>
          </a:xfrm>
          <a:prstGeom prst="rect">
            <a:avLst/>
          </a:prstGeom>
          <a:noFill/>
        </p:spPr>
        <p:txBody>
          <a:bodyPr wrap="square" rtlCol="0">
            <a:spAutoFit/>
          </a:bodyPr>
          <a:lstStyle/>
          <a:p>
            <a:pPr algn="ctr"/>
            <a:r>
              <a:rPr lang="en-US" sz="3200" dirty="0" smtClean="0">
                <a:solidFill>
                  <a:srgbClr val="FFFFFF"/>
                </a:solidFill>
                <a:latin typeface="Calibri"/>
              </a:rPr>
              <a:t>Health Care</a:t>
            </a:r>
            <a:endParaRPr lang="en-US" sz="3200" dirty="0">
              <a:solidFill>
                <a:srgbClr val="FFFFFF"/>
              </a:solidFill>
              <a:latin typeface="Calibri"/>
            </a:endParaRPr>
          </a:p>
        </p:txBody>
      </p:sp>
      <p:sp>
        <p:nvSpPr>
          <p:cNvPr id="12" name="TextBox 11"/>
          <p:cNvSpPr txBox="1"/>
          <p:nvPr/>
        </p:nvSpPr>
        <p:spPr>
          <a:xfrm>
            <a:off x="5212305" y="4368413"/>
            <a:ext cx="1371600" cy="1077218"/>
          </a:xfrm>
          <a:prstGeom prst="rect">
            <a:avLst/>
          </a:prstGeom>
          <a:noFill/>
        </p:spPr>
        <p:txBody>
          <a:bodyPr wrap="square" rtlCol="0">
            <a:spAutoFit/>
          </a:bodyPr>
          <a:lstStyle/>
          <a:p>
            <a:pPr algn="ctr"/>
            <a:r>
              <a:rPr lang="en-US" sz="3200" dirty="0" smtClean="0">
                <a:solidFill>
                  <a:srgbClr val="FFFFFF"/>
                </a:solidFill>
                <a:latin typeface="Calibri"/>
              </a:rPr>
              <a:t>Home Care</a:t>
            </a:r>
            <a:endParaRPr lang="en-US" sz="3200" dirty="0">
              <a:solidFill>
                <a:srgbClr val="FFFFFF"/>
              </a:solidFill>
              <a:latin typeface="Calibri"/>
            </a:endParaRPr>
          </a:p>
        </p:txBody>
      </p:sp>
      <p:sp>
        <p:nvSpPr>
          <p:cNvPr id="13" name="TextBox 12"/>
          <p:cNvSpPr txBox="1"/>
          <p:nvPr/>
        </p:nvSpPr>
        <p:spPr>
          <a:xfrm>
            <a:off x="2176662" y="4670353"/>
            <a:ext cx="1817943" cy="584775"/>
          </a:xfrm>
          <a:prstGeom prst="rect">
            <a:avLst/>
          </a:prstGeom>
          <a:noFill/>
        </p:spPr>
        <p:txBody>
          <a:bodyPr wrap="square" rtlCol="0">
            <a:spAutoFit/>
          </a:bodyPr>
          <a:lstStyle/>
          <a:p>
            <a:pPr algn="ctr"/>
            <a:r>
              <a:rPr lang="en-US" sz="3200" dirty="0" smtClean="0">
                <a:solidFill>
                  <a:srgbClr val="FFFFFF"/>
                </a:solidFill>
                <a:latin typeface="Calibri"/>
              </a:rPr>
              <a:t>Apparel</a:t>
            </a:r>
            <a:endParaRPr lang="en-US" sz="3200" dirty="0">
              <a:solidFill>
                <a:srgbClr val="FFFFFF"/>
              </a:solidFill>
              <a:latin typeface="Calibri"/>
            </a:endParaRPr>
          </a:p>
        </p:txBody>
      </p:sp>
      <p:sp>
        <p:nvSpPr>
          <p:cNvPr id="15" name="Oval 14"/>
          <p:cNvSpPr/>
          <p:nvPr/>
        </p:nvSpPr>
        <p:spPr>
          <a:xfrm>
            <a:off x="4114800" y="2133600"/>
            <a:ext cx="886223"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prstClr val="white"/>
                </a:solidFill>
                <a:latin typeface="Calibri"/>
              </a:rPr>
              <a:t>Supplements</a:t>
            </a:r>
            <a:endParaRPr lang="en-US" sz="900" dirty="0">
              <a:solidFill>
                <a:prstClr val="white"/>
              </a:solidFill>
              <a:latin typeface="Calibri"/>
            </a:endParaRPr>
          </a:p>
        </p:txBody>
      </p:sp>
      <p:sp>
        <p:nvSpPr>
          <p:cNvPr id="18" name="Oval 17"/>
          <p:cNvSpPr/>
          <p:nvPr/>
        </p:nvSpPr>
        <p:spPr>
          <a:xfrm>
            <a:off x="3416731" y="2286000"/>
            <a:ext cx="886223"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prstClr val="white"/>
                </a:solidFill>
                <a:latin typeface="Calibri"/>
              </a:rPr>
              <a:t>OTC Medications</a:t>
            </a:r>
            <a:endParaRPr lang="en-US" sz="900" dirty="0">
              <a:solidFill>
                <a:prstClr val="white"/>
              </a:solidFill>
              <a:latin typeface="Calibri"/>
            </a:endParaRPr>
          </a:p>
        </p:txBody>
      </p:sp>
      <p:sp>
        <p:nvSpPr>
          <p:cNvPr id="17" name="Oval 16"/>
          <p:cNvSpPr/>
          <p:nvPr/>
        </p:nvSpPr>
        <p:spPr>
          <a:xfrm>
            <a:off x="4800600" y="2286000"/>
            <a:ext cx="886223"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err="1" smtClean="0">
                <a:solidFill>
                  <a:prstClr val="white"/>
                </a:solidFill>
                <a:latin typeface="Calibri"/>
              </a:rPr>
              <a:t>BandAids</a:t>
            </a:r>
            <a:r>
              <a:rPr lang="en-US" sz="900" dirty="0">
                <a:solidFill>
                  <a:prstClr val="white"/>
                </a:solidFill>
                <a:latin typeface="Calibri"/>
              </a:rPr>
              <a:t>/</a:t>
            </a:r>
            <a:r>
              <a:rPr lang="en-US" sz="900" dirty="0" smtClean="0">
                <a:solidFill>
                  <a:prstClr val="white"/>
                </a:solidFill>
                <a:latin typeface="Calibri"/>
              </a:rPr>
              <a:t>First Aid </a:t>
            </a:r>
            <a:endParaRPr lang="en-US" sz="900" dirty="0">
              <a:solidFill>
                <a:prstClr val="white"/>
              </a:solidFill>
              <a:latin typeface="Calibri"/>
            </a:endParaRPr>
          </a:p>
        </p:txBody>
      </p:sp>
      <p:sp>
        <p:nvSpPr>
          <p:cNvPr id="19" name="Oval 18"/>
          <p:cNvSpPr/>
          <p:nvPr/>
        </p:nvSpPr>
        <p:spPr>
          <a:xfrm>
            <a:off x="5285977" y="3292564"/>
            <a:ext cx="886223"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prstClr val="white"/>
                </a:solidFill>
                <a:latin typeface="Calibri"/>
              </a:rPr>
              <a:t>Travel Ticket</a:t>
            </a:r>
            <a:endParaRPr lang="en-US" sz="900" dirty="0">
              <a:solidFill>
                <a:prstClr val="white"/>
              </a:solidFill>
              <a:latin typeface="Calibri"/>
            </a:endParaRPr>
          </a:p>
        </p:txBody>
      </p:sp>
      <p:sp>
        <p:nvSpPr>
          <p:cNvPr id="20" name="Oval 19"/>
          <p:cNvSpPr/>
          <p:nvPr/>
        </p:nvSpPr>
        <p:spPr>
          <a:xfrm>
            <a:off x="5285977" y="2743200"/>
            <a:ext cx="886223"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prstClr val="white"/>
                </a:solidFill>
                <a:latin typeface="Calibri"/>
              </a:rPr>
              <a:t>Books, Music DVD’s, CD’s</a:t>
            </a:r>
            <a:endParaRPr lang="en-US" sz="900" dirty="0">
              <a:solidFill>
                <a:prstClr val="white"/>
              </a:solidFill>
              <a:latin typeface="Calibri"/>
            </a:endParaRPr>
          </a:p>
        </p:txBody>
      </p:sp>
      <p:sp>
        <p:nvSpPr>
          <p:cNvPr id="22" name="Oval 21"/>
          <p:cNvSpPr/>
          <p:nvPr/>
        </p:nvSpPr>
        <p:spPr>
          <a:xfrm>
            <a:off x="4800601" y="3719112"/>
            <a:ext cx="928488"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800" dirty="0" smtClean="0">
                <a:solidFill>
                  <a:prstClr val="white"/>
                </a:solidFill>
                <a:latin typeface="Calibri"/>
              </a:rPr>
              <a:t>Household</a:t>
            </a:r>
            <a:r>
              <a:rPr lang="en-US" sz="900" dirty="0" smtClean="0">
                <a:solidFill>
                  <a:prstClr val="white"/>
                </a:solidFill>
                <a:latin typeface="Calibri"/>
              </a:rPr>
              <a:t> Cleaning</a:t>
            </a:r>
            <a:endParaRPr lang="en-US" sz="900" dirty="0">
              <a:solidFill>
                <a:prstClr val="white"/>
              </a:solidFill>
              <a:latin typeface="Calibri"/>
            </a:endParaRPr>
          </a:p>
        </p:txBody>
      </p:sp>
      <p:sp>
        <p:nvSpPr>
          <p:cNvPr id="23" name="Oval 22"/>
          <p:cNvSpPr/>
          <p:nvPr/>
        </p:nvSpPr>
        <p:spPr>
          <a:xfrm>
            <a:off x="4171950" y="3957295"/>
            <a:ext cx="886223"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prstClr val="white"/>
                </a:solidFill>
                <a:latin typeface="Calibri"/>
              </a:rPr>
              <a:t>Home Décor &amp; </a:t>
            </a:r>
            <a:r>
              <a:rPr lang="en-US" sz="800" dirty="0" smtClean="0">
                <a:solidFill>
                  <a:prstClr val="white"/>
                </a:solidFill>
                <a:latin typeface="Calibri"/>
              </a:rPr>
              <a:t>Maintenance</a:t>
            </a:r>
            <a:endParaRPr lang="en-US" sz="800" dirty="0">
              <a:solidFill>
                <a:prstClr val="white"/>
              </a:solidFill>
              <a:latin typeface="Calibri"/>
            </a:endParaRPr>
          </a:p>
        </p:txBody>
      </p:sp>
      <p:sp>
        <p:nvSpPr>
          <p:cNvPr id="24" name="TextBox 23"/>
          <p:cNvSpPr txBox="1"/>
          <p:nvPr/>
        </p:nvSpPr>
        <p:spPr>
          <a:xfrm>
            <a:off x="5715000" y="2351782"/>
            <a:ext cx="3352800" cy="1077218"/>
          </a:xfrm>
          <a:prstGeom prst="rect">
            <a:avLst/>
          </a:prstGeom>
          <a:noFill/>
        </p:spPr>
        <p:txBody>
          <a:bodyPr wrap="square" rtlCol="0">
            <a:spAutoFit/>
          </a:bodyPr>
          <a:lstStyle/>
          <a:p>
            <a:pPr algn="ctr"/>
            <a:r>
              <a:rPr lang="en-US" sz="3200" dirty="0" smtClean="0">
                <a:solidFill>
                  <a:srgbClr val="FFFFFF"/>
                </a:solidFill>
                <a:latin typeface="Calibri"/>
              </a:rPr>
              <a:t>Entertainment </a:t>
            </a:r>
          </a:p>
          <a:p>
            <a:pPr algn="ctr"/>
            <a:r>
              <a:rPr lang="en-US" sz="3200" dirty="0" smtClean="0">
                <a:solidFill>
                  <a:srgbClr val="FFFFFF"/>
                </a:solidFill>
                <a:latin typeface="Calibri"/>
              </a:rPr>
              <a:t>&amp; Travel</a:t>
            </a:r>
            <a:endParaRPr lang="en-US" sz="3200" dirty="0">
              <a:solidFill>
                <a:srgbClr val="FFFFFF"/>
              </a:solidFill>
              <a:latin typeface="Calibri"/>
            </a:endParaRPr>
          </a:p>
        </p:txBody>
      </p:sp>
      <p:sp>
        <p:nvSpPr>
          <p:cNvPr id="25" name="TextBox 24"/>
          <p:cNvSpPr txBox="1"/>
          <p:nvPr/>
        </p:nvSpPr>
        <p:spPr>
          <a:xfrm>
            <a:off x="238524" y="2286000"/>
            <a:ext cx="2961876" cy="1077218"/>
          </a:xfrm>
          <a:prstGeom prst="rect">
            <a:avLst/>
          </a:prstGeom>
          <a:noFill/>
        </p:spPr>
        <p:txBody>
          <a:bodyPr wrap="square" rtlCol="0">
            <a:spAutoFit/>
          </a:bodyPr>
          <a:lstStyle/>
          <a:p>
            <a:pPr algn="ctr"/>
            <a:r>
              <a:rPr lang="en-US" sz="3200" dirty="0" smtClean="0">
                <a:solidFill>
                  <a:srgbClr val="FFFFFF"/>
                </a:solidFill>
                <a:latin typeface="Calibri"/>
              </a:rPr>
              <a:t>Beauty &amp; Personal Care</a:t>
            </a:r>
            <a:endParaRPr lang="en-US" sz="3200" dirty="0">
              <a:solidFill>
                <a:srgbClr val="FFFFFF"/>
              </a:solidFill>
              <a:latin typeface="Calibri"/>
            </a:endParaRPr>
          </a:p>
        </p:txBody>
      </p:sp>
    </p:spTree>
    <p:extLst>
      <p:ext uri="{BB962C8B-B14F-4D97-AF65-F5344CB8AC3E}">
        <p14:creationId xmlns:p14="http://schemas.microsoft.com/office/powerpoint/2010/main" val="29091429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7225" y="2760684"/>
            <a:ext cx="1208175" cy="1607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416731" y="2616289"/>
            <a:ext cx="2310537" cy="1625422"/>
            <a:chOff x="241744" y="3434257"/>
            <a:chExt cx="2310537" cy="1625422"/>
          </a:xfrm>
        </p:grpSpPr>
        <p:sp>
          <p:nvSpPr>
            <p:cNvPr id="3" name="Rectangle 2"/>
            <p:cNvSpPr/>
            <p:nvPr/>
          </p:nvSpPr>
          <p:spPr>
            <a:xfrm>
              <a:off x="241744" y="3434257"/>
              <a:ext cx="2310537" cy="1625422"/>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4" name="Rectangle 3"/>
            <p:cNvSpPr/>
            <p:nvPr/>
          </p:nvSpPr>
          <p:spPr>
            <a:xfrm>
              <a:off x="241744" y="3434257"/>
              <a:ext cx="2310537" cy="162542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2889250">
                <a:lnSpc>
                  <a:spcPct val="90000"/>
                </a:lnSpc>
                <a:spcBef>
                  <a:spcPct val="0"/>
                </a:spcBef>
                <a:spcAft>
                  <a:spcPct val="35000"/>
                </a:spcAft>
              </a:pPr>
              <a:endParaRPr lang="en-US" sz="6500">
                <a:solidFill>
                  <a:prstClr val="black">
                    <a:hueOff val="0"/>
                    <a:satOff val="0"/>
                    <a:lumOff val="0"/>
                    <a:alphaOff val="0"/>
                  </a:prstClr>
                </a:solidFill>
                <a:latin typeface="Calibri"/>
              </a:endParaRPr>
            </a:p>
          </p:txBody>
        </p:sp>
      </p:grpSp>
      <p:sp>
        <p:nvSpPr>
          <p:cNvPr id="5" name="Oval 4"/>
          <p:cNvSpPr/>
          <p:nvPr/>
        </p:nvSpPr>
        <p:spPr>
          <a:xfrm>
            <a:off x="2682351" y="56890"/>
            <a:ext cx="3474495" cy="316974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6" name="Oval 5"/>
          <p:cNvSpPr/>
          <p:nvPr/>
        </p:nvSpPr>
        <p:spPr>
          <a:xfrm>
            <a:off x="477982" y="1371600"/>
            <a:ext cx="3474495" cy="316974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7" name="Oval 6"/>
          <p:cNvSpPr/>
          <p:nvPr/>
        </p:nvSpPr>
        <p:spPr>
          <a:xfrm>
            <a:off x="4191000" y="3322148"/>
            <a:ext cx="3474495" cy="316974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8" name="Oval 7"/>
          <p:cNvSpPr/>
          <p:nvPr/>
        </p:nvSpPr>
        <p:spPr>
          <a:xfrm>
            <a:off x="5212305" y="1295400"/>
            <a:ext cx="3474495" cy="316974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9" name="Oval 8"/>
          <p:cNvSpPr/>
          <p:nvPr/>
        </p:nvSpPr>
        <p:spPr>
          <a:xfrm>
            <a:off x="1326105" y="3377867"/>
            <a:ext cx="3474495" cy="316974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0" name="TextBox 9"/>
          <p:cNvSpPr txBox="1"/>
          <p:nvPr/>
        </p:nvSpPr>
        <p:spPr>
          <a:xfrm>
            <a:off x="3733800" y="990600"/>
            <a:ext cx="1371600" cy="1077218"/>
          </a:xfrm>
          <a:prstGeom prst="rect">
            <a:avLst/>
          </a:prstGeom>
          <a:noFill/>
        </p:spPr>
        <p:txBody>
          <a:bodyPr wrap="square" rtlCol="0">
            <a:spAutoFit/>
          </a:bodyPr>
          <a:lstStyle/>
          <a:p>
            <a:pPr algn="ctr"/>
            <a:r>
              <a:rPr lang="en-US" sz="3200" dirty="0" smtClean="0">
                <a:solidFill>
                  <a:srgbClr val="FFFFFF"/>
                </a:solidFill>
                <a:latin typeface="Calibri"/>
              </a:rPr>
              <a:t>Health Care</a:t>
            </a:r>
            <a:endParaRPr lang="en-US" sz="3200" dirty="0">
              <a:solidFill>
                <a:srgbClr val="FFFFFF"/>
              </a:solidFill>
              <a:latin typeface="Calibri"/>
            </a:endParaRPr>
          </a:p>
        </p:txBody>
      </p:sp>
      <p:sp>
        <p:nvSpPr>
          <p:cNvPr id="12" name="TextBox 11"/>
          <p:cNvSpPr txBox="1"/>
          <p:nvPr/>
        </p:nvSpPr>
        <p:spPr>
          <a:xfrm>
            <a:off x="5212305" y="4368413"/>
            <a:ext cx="1371600" cy="1077218"/>
          </a:xfrm>
          <a:prstGeom prst="rect">
            <a:avLst/>
          </a:prstGeom>
          <a:noFill/>
        </p:spPr>
        <p:txBody>
          <a:bodyPr wrap="square" rtlCol="0">
            <a:spAutoFit/>
          </a:bodyPr>
          <a:lstStyle/>
          <a:p>
            <a:pPr algn="ctr"/>
            <a:r>
              <a:rPr lang="en-US" sz="3200" dirty="0" smtClean="0">
                <a:solidFill>
                  <a:srgbClr val="FFFFFF"/>
                </a:solidFill>
                <a:latin typeface="Calibri"/>
              </a:rPr>
              <a:t>Home Care</a:t>
            </a:r>
            <a:endParaRPr lang="en-US" sz="3200" dirty="0">
              <a:solidFill>
                <a:srgbClr val="FFFFFF"/>
              </a:solidFill>
              <a:latin typeface="Calibri"/>
            </a:endParaRPr>
          </a:p>
        </p:txBody>
      </p:sp>
      <p:sp>
        <p:nvSpPr>
          <p:cNvPr id="13" name="TextBox 12"/>
          <p:cNvSpPr txBox="1"/>
          <p:nvPr/>
        </p:nvSpPr>
        <p:spPr>
          <a:xfrm>
            <a:off x="2176662" y="4670353"/>
            <a:ext cx="1817943" cy="584775"/>
          </a:xfrm>
          <a:prstGeom prst="rect">
            <a:avLst/>
          </a:prstGeom>
          <a:noFill/>
        </p:spPr>
        <p:txBody>
          <a:bodyPr wrap="square" rtlCol="0">
            <a:spAutoFit/>
          </a:bodyPr>
          <a:lstStyle/>
          <a:p>
            <a:pPr algn="ctr"/>
            <a:r>
              <a:rPr lang="en-US" sz="3200" dirty="0" smtClean="0">
                <a:solidFill>
                  <a:srgbClr val="FFFFFF"/>
                </a:solidFill>
                <a:latin typeface="Calibri"/>
              </a:rPr>
              <a:t>Apparel</a:t>
            </a:r>
            <a:endParaRPr lang="en-US" sz="3200" dirty="0">
              <a:solidFill>
                <a:srgbClr val="FFFFFF"/>
              </a:solidFill>
              <a:latin typeface="Calibri"/>
            </a:endParaRPr>
          </a:p>
        </p:txBody>
      </p:sp>
      <p:sp>
        <p:nvSpPr>
          <p:cNvPr id="14" name="TextBox 13"/>
          <p:cNvSpPr txBox="1"/>
          <p:nvPr/>
        </p:nvSpPr>
        <p:spPr>
          <a:xfrm>
            <a:off x="238524" y="2286000"/>
            <a:ext cx="2961876" cy="1077218"/>
          </a:xfrm>
          <a:prstGeom prst="rect">
            <a:avLst/>
          </a:prstGeom>
          <a:noFill/>
        </p:spPr>
        <p:txBody>
          <a:bodyPr wrap="square" rtlCol="0">
            <a:spAutoFit/>
          </a:bodyPr>
          <a:lstStyle/>
          <a:p>
            <a:pPr algn="ctr"/>
            <a:r>
              <a:rPr lang="en-US" sz="3200" dirty="0" smtClean="0">
                <a:solidFill>
                  <a:srgbClr val="FFFFFF"/>
                </a:solidFill>
                <a:latin typeface="Calibri"/>
              </a:rPr>
              <a:t>Beauty &amp; Personal Care</a:t>
            </a:r>
            <a:endParaRPr lang="en-US" sz="3200" dirty="0">
              <a:solidFill>
                <a:srgbClr val="FFFFFF"/>
              </a:solidFill>
              <a:latin typeface="Calibri"/>
            </a:endParaRPr>
          </a:p>
        </p:txBody>
      </p:sp>
      <p:sp>
        <p:nvSpPr>
          <p:cNvPr id="15" name="Oval 14"/>
          <p:cNvSpPr/>
          <p:nvPr/>
        </p:nvSpPr>
        <p:spPr>
          <a:xfrm>
            <a:off x="4114800" y="2133600"/>
            <a:ext cx="886223"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prstClr val="white"/>
                </a:solidFill>
                <a:latin typeface="Calibri"/>
              </a:rPr>
              <a:t>Supplements</a:t>
            </a:r>
            <a:endParaRPr lang="en-US" sz="900" dirty="0">
              <a:solidFill>
                <a:prstClr val="white"/>
              </a:solidFill>
              <a:latin typeface="Calibri"/>
            </a:endParaRPr>
          </a:p>
        </p:txBody>
      </p:sp>
      <p:sp>
        <p:nvSpPr>
          <p:cNvPr id="18" name="Oval 17"/>
          <p:cNvSpPr/>
          <p:nvPr/>
        </p:nvSpPr>
        <p:spPr>
          <a:xfrm>
            <a:off x="3454113" y="2228167"/>
            <a:ext cx="886223"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prstClr val="white"/>
                </a:solidFill>
                <a:latin typeface="Calibri"/>
              </a:rPr>
              <a:t>OTC Medications</a:t>
            </a:r>
            <a:endParaRPr lang="en-US" sz="900" dirty="0">
              <a:solidFill>
                <a:prstClr val="white"/>
              </a:solidFill>
              <a:latin typeface="Calibri"/>
            </a:endParaRPr>
          </a:p>
        </p:txBody>
      </p:sp>
      <p:sp>
        <p:nvSpPr>
          <p:cNvPr id="17" name="Oval 16"/>
          <p:cNvSpPr/>
          <p:nvPr/>
        </p:nvSpPr>
        <p:spPr>
          <a:xfrm>
            <a:off x="4800600" y="2286000"/>
            <a:ext cx="886223"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err="1" smtClean="0">
                <a:solidFill>
                  <a:prstClr val="white"/>
                </a:solidFill>
                <a:latin typeface="Calibri"/>
              </a:rPr>
              <a:t>BandAids</a:t>
            </a:r>
            <a:r>
              <a:rPr lang="en-US" sz="900" dirty="0">
                <a:solidFill>
                  <a:prstClr val="white"/>
                </a:solidFill>
                <a:latin typeface="Calibri"/>
              </a:rPr>
              <a:t>/</a:t>
            </a:r>
            <a:r>
              <a:rPr lang="en-US" sz="900" dirty="0" smtClean="0">
                <a:solidFill>
                  <a:prstClr val="white"/>
                </a:solidFill>
                <a:latin typeface="Calibri"/>
              </a:rPr>
              <a:t>First Aid </a:t>
            </a:r>
            <a:endParaRPr lang="en-US" sz="900" dirty="0">
              <a:solidFill>
                <a:prstClr val="white"/>
              </a:solidFill>
              <a:latin typeface="Calibri"/>
            </a:endParaRPr>
          </a:p>
        </p:txBody>
      </p:sp>
      <p:sp>
        <p:nvSpPr>
          <p:cNvPr id="20" name="Oval 19"/>
          <p:cNvSpPr/>
          <p:nvPr/>
        </p:nvSpPr>
        <p:spPr>
          <a:xfrm>
            <a:off x="5285977" y="2743200"/>
            <a:ext cx="886223"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prstClr val="white"/>
                </a:solidFill>
                <a:latin typeface="Calibri"/>
              </a:rPr>
              <a:t>Books, Music DVD’s, CD’s</a:t>
            </a:r>
            <a:endParaRPr lang="en-US" sz="900" dirty="0">
              <a:solidFill>
                <a:prstClr val="white"/>
              </a:solidFill>
              <a:latin typeface="Calibri"/>
            </a:endParaRPr>
          </a:p>
        </p:txBody>
      </p:sp>
      <p:sp>
        <p:nvSpPr>
          <p:cNvPr id="24" name="Oval 23"/>
          <p:cNvSpPr/>
          <p:nvPr/>
        </p:nvSpPr>
        <p:spPr>
          <a:xfrm>
            <a:off x="3506300" y="3872768"/>
            <a:ext cx="886223"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prstClr val="white"/>
                </a:solidFill>
                <a:latin typeface="Calibri"/>
              </a:rPr>
              <a:t>Undergarments, Shoes, Sneakers</a:t>
            </a:r>
            <a:endParaRPr lang="en-US" sz="800" dirty="0">
              <a:solidFill>
                <a:prstClr val="white"/>
              </a:solidFill>
              <a:latin typeface="Calibri"/>
            </a:endParaRPr>
          </a:p>
        </p:txBody>
      </p:sp>
      <p:sp>
        <p:nvSpPr>
          <p:cNvPr id="23" name="Oval 22"/>
          <p:cNvSpPr/>
          <p:nvPr/>
        </p:nvSpPr>
        <p:spPr>
          <a:xfrm>
            <a:off x="4191000" y="3957295"/>
            <a:ext cx="886223"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prstClr val="white"/>
                </a:solidFill>
                <a:latin typeface="Calibri"/>
              </a:rPr>
              <a:t>Home Décor &amp; </a:t>
            </a:r>
            <a:r>
              <a:rPr lang="en-US" sz="800" dirty="0" smtClean="0">
                <a:solidFill>
                  <a:prstClr val="white"/>
                </a:solidFill>
                <a:latin typeface="Calibri"/>
              </a:rPr>
              <a:t>Maintenance</a:t>
            </a:r>
            <a:endParaRPr lang="en-US" sz="800" dirty="0">
              <a:solidFill>
                <a:prstClr val="white"/>
              </a:solidFill>
              <a:latin typeface="Calibri"/>
            </a:endParaRPr>
          </a:p>
        </p:txBody>
      </p:sp>
      <p:sp>
        <p:nvSpPr>
          <p:cNvPr id="22" name="Oval 21"/>
          <p:cNvSpPr/>
          <p:nvPr/>
        </p:nvSpPr>
        <p:spPr>
          <a:xfrm>
            <a:off x="4800601" y="3719112"/>
            <a:ext cx="928488"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800" dirty="0" smtClean="0">
                <a:solidFill>
                  <a:prstClr val="white"/>
                </a:solidFill>
                <a:latin typeface="Calibri"/>
              </a:rPr>
              <a:t>Household</a:t>
            </a:r>
            <a:r>
              <a:rPr lang="en-US" sz="900" dirty="0" smtClean="0">
                <a:solidFill>
                  <a:prstClr val="white"/>
                </a:solidFill>
                <a:latin typeface="Calibri"/>
              </a:rPr>
              <a:t> Cleaning</a:t>
            </a:r>
            <a:endParaRPr lang="en-US" sz="900" dirty="0">
              <a:solidFill>
                <a:prstClr val="white"/>
              </a:solidFill>
              <a:latin typeface="Calibri"/>
            </a:endParaRPr>
          </a:p>
        </p:txBody>
      </p:sp>
      <p:sp>
        <p:nvSpPr>
          <p:cNvPr id="19" name="Oval 18"/>
          <p:cNvSpPr/>
          <p:nvPr/>
        </p:nvSpPr>
        <p:spPr>
          <a:xfrm>
            <a:off x="5285977" y="3292564"/>
            <a:ext cx="886223"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prstClr val="white"/>
                </a:solidFill>
                <a:latin typeface="Calibri"/>
              </a:rPr>
              <a:t>Travel Ticket</a:t>
            </a:r>
            <a:endParaRPr lang="en-US" sz="900" dirty="0">
              <a:solidFill>
                <a:prstClr val="white"/>
              </a:solidFill>
              <a:latin typeface="Calibri"/>
            </a:endParaRPr>
          </a:p>
        </p:txBody>
      </p:sp>
      <p:sp>
        <p:nvSpPr>
          <p:cNvPr id="28" name="Oval 27"/>
          <p:cNvSpPr/>
          <p:nvPr/>
        </p:nvSpPr>
        <p:spPr>
          <a:xfrm>
            <a:off x="2852140" y="2605815"/>
            <a:ext cx="993682" cy="858199"/>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err="1" smtClean="0">
                <a:solidFill>
                  <a:prstClr val="white"/>
                </a:solidFill>
                <a:latin typeface="Calibri"/>
              </a:rPr>
              <a:t>DeoderantFragrance</a:t>
            </a:r>
            <a:r>
              <a:rPr lang="en-US" sz="900" dirty="0" smtClean="0">
                <a:solidFill>
                  <a:prstClr val="white"/>
                </a:solidFill>
                <a:latin typeface="Calibri"/>
              </a:rPr>
              <a:t>, </a:t>
            </a:r>
            <a:r>
              <a:rPr lang="en-US" sz="900" dirty="0" err="1" smtClean="0">
                <a:solidFill>
                  <a:prstClr val="white"/>
                </a:solidFill>
                <a:latin typeface="Calibri"/>
              </a:rPr>
              <a:t>Feminie</a:t>
            </a:r>
            <a:r>
              <a:rPr lang="en-US" sz="900" dirty="0" smtClean="0">
                <a:solidFill>
                  <a:prstClr val="white"/>
                </a:solidFill>
                <a:latin typeface="Calibri"/>
              </a:rPr>
              <a:t> </a:t>
            </a:r>
            <a:r>
              <a:rPr lang="en-US" sz="900" dirty="0" err="1" smtClean="0">
                <a:solidFill>
                  <a:prstClr val="white"/>
                </a:solidFill>
                <a:latin typeface="Calibri"/>
              </a:rPr>
              <a:t>Hygine</a:t>
            </a:r>
            <a:endParaRPr lang="en-US" sz="800" dirty="0">
              <a:solidFill>
                <a:prstClr val="white"/>
              </a:solidFill>
              <a:latin typeface="Calibri"/>
            </a:endParaRPr>
          </a:p>
        </p:txBody>
      </p:sp>
      <p:sp>
        <p:nvSpPr>
          <p:cNvPr id="27" name="Oval 26"/>
          <p:cNvSpPr/>
          <p:nvPr/>
        </p:nvSpPr>
        <p:spPr>
          <a:xfrm>
            <a:off x="2771376" y="3226638"/>
            <a:ext cx="886224"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prstClr val="white"/>
                </a:solidFill>
                <a:latin typeface="Calibri"/>
              </a:rPr>
              <a:t>Cosmetic&amp; Fragrance </a:t>
            </a:r>
            <a:endParaRPr lang="en-US" sz="800" dirty="0">
              <a:solidFill>
                <a:prstClr val="white"/>
              </a:solidFill>
              <a:latin typeface="Calibri"/>
            </a:endParaRPr>
          </a:p>
        </p:txBody>
      </p:sp>
      <p:sp>
        <p:nvSpPr>
          <p:cNvPr id="26" name="Oval 25"/>
          <p:cNvSpPr/>
          <p:nvPr/>
        </p:nvSpPr>
        <p:spPr>
          <a:xfrm>
            <a:off x="2852140" y="3611973"/>
            <a:ext cx="886223" cy="822236"/>
          </a:xfrm>
          <a:prstGeom prst="ellipse">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prstClr val="white"/>
                </a:solidFill>
                <a:latin typeface="Calibri"/>
              </a:rPr>
              <a:t>Hats , Belts, </a:t>
            </a:r>
            <a:r>
              <a:rPr lang="en-US" sz="900" dirty="0" err="1" smtClean="0">
                <a:solidFill>
                  <a:prstClr val="white"/>
                </a:solidFill>
                <a:latin typeface="Calibri"/>
              </a:rPr>
              <a:t>Accesories</a:t>
            </a:r>
            <a:endParaRPr lang="en-US" sz="800" dirty="0">
              <a:solidFill>
                <a:prstClr val="white"/>
              </a:solidFill>
              <a:latin typeface="Calibri"/>
            </a:endParaRPr>
          </a:p>
        </p:txBody>
      </p:sp>
      <p:sp>
        <p:nvSpPr>
          <p:cNvPr id="29" name="TextBox 28"/>
          <p:cNvSpPr txBox="1"/>
          <p:nvPr/>
        </p:nvSpPr>
        <p:spPr>
          <a:xfrm>
            <a:off x="5715000" y="2351782"/>
            <a:ext cx="3352800" cy="1077218"/>
          </a:xfrm>
          <a:prstGeom prst="rect">
            <a:avLst/>
          </a:prstGeom>
          <a:noFill/>
        </p:spPr>
        <p:txBody>
          <a:bodyPr wrap="square" rtlCol="0">
            <a:spAutoFit/>
          </a:bodyPr>
          <a:lstStyle/>
          <a:p>
            <a:pPr algn="ctr"/>
            <a:r>
              <a:rPr lang="en-US" sz="3200" dirty="0" smtClean="0">
                <a:solidFill>
                  <a:srgbClr val="FFFFFF"/>
                </a:solidFill>
                <a:latin typeface="Calibri"/>
              </a:rPr>
              <a:t>Entertainment </a:t>
            </a:r>
          </a:p>
          <a:p>
            <a:pPr algn="ctr"/>
            <a:r>
              <a:rPr lang="en-US" sz="3200" dirty="0" smtClean="0">
                <a:solidFill>
                  <a:srgbClr val="FFFFFF"/>
                </a:solidFill>
                <a:latin typeface="Calibri"/>
              </a:rPr>
              <a:t>&amp; Travel</a:t>
            </a:r>
            <a:endParaRPr lang="en-US" sz="3200" dirty="0">
              <a:solidFill>
                <a:srgbClr val="FFFFFF"/>
              </a:solidFill>
              <a:latin typeface="Calibri"/>
            </a:endParaRPr>
          </a:p>
        </p:txBody>
      </p:sp>
    </p:spTree>
    <p:extLst>
      <p:ext uri="{BB962C8B-B14F-4D97-AF65-F5344CB8AC3E}">
        <p14:creationId xmlns:p14="http://schemas.microsoft.com/office/powerpoint/2010/main" val="18523991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71357" y="235693"/>
            <a:ext cx="8222562" cy="811830"/>
          </a:xfrm>
          <a:prstGeom prst="rect">
            <a:avLst/>
          </a:prstGeom>
          <a:noFill/>
        </p:spPr>
        <p:txBody>
          <a:bodyPr wrap="square" rtlCol="0">
            <a:normAutofit/>
          </a:bodyPr>
          <a:lstStyle/>
          <a:p>
            <a:pPr algn="ctr" defTabSz="457200"/>
            <a:r>
              <a:rPr lang="en-US" sz="3600" b="1" dirty="0" smtClean="0">
                <a:solidFill>
                  <a:prstClr val="white"/>
                </a:solidFill>
                <a:latin typeface="Calibri"/>
              </a:rPr>
              <a:t>Woody’s MA Household</a:t>
            </a:r>
            <a:endParaRPr lang="en-US" sz="3600" b="1" dirty="0">
              <a:solidFill>
                <a:prstClr val="white"/>
              </a:solidFill>
              <a:latin typeface="Calibri"/>
            </a:endParaRPr>
          </a:p>
        </p:txBody>
      </p:sp>
      <p:sp>
        <p:nvSpPr>
          <p:cNvPr id="5" name="TextBox 4"/>
          <p:cNvSpPr txBox="1"/>
          <p:nvPr/>
        </p:nvSpPr>
        <p:spPr>
          <a:xfrm>
            <a:off x="471358" y="1505814"/>
            <a:ext cx="8222562" cy="4910262"/>
          </a:xfrm>
          <a:prstGeom prst="rect">
            <a:avLst/>
          </a:prstGeom>
          <a:noFill/>
        </p:spPr>
        <p:txBody>
          <a:bodyPr wrap="square" rtlCol="0">
            <a:normAutofit/>
          </a:bodyPr>
          <a:lstStyle/>
          <a:p>
            <a:pPr defTabSz="457200"/>
            <a:endParaRPr lang="en-US" sz="2400" b="1" dirty="0" smtClean="0">
              <a:solidFill>
                <a:prstClr val="black"/>
              </a:solidFill>
              <a:latin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175" y="1525707"/>
            <a:ext cx="3903463" cy="50476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7439" y="3960945"/>
            <a:ext cx="2895539" cy="272307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353414"/>
            <a:ext cx="3304502" cy="3866586"/>
          </a:xfrm>
          <a:prstGeom prst="rect">
            <a:avLst/>
          </a:prstGeom>
        </p:spPr>
      </p:pic>
    </p:spTree>
    <p:extLst>
      <p:ext uri="{BB962C8B-B14F-4D97-AF65-F5344CB8AC3E}">
        <p14:creationId xmlns:p14="http://schemas.microsoft.com/office/powerpoint/2010/main" val="1581424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71357" y="235693"/>
            <a:ext cx="8222562" cy="811830"/>
          </a:xfrm>
          <a:prstGeom prst="rect">
            <a:avLst/>
          </a:prstGeom>
          <a:noFill/>
        </p:spPr>
        <p:txBody>
          <a:bodyPr wrap="square" rtlCol="0">
            <a:normAutofit/>
          </a:bodyPr>
          <a:lstStyle/>
          <a:p>
            <a:pPr algn="ctr" defTabSz="457200"/>
            <a:r>
              <a:rPr lang="en-US" sz="3600" b="1" dirty="0" smtClean="0">
                <a:solidFill>
                  <a:prstClr val="white"/>
                </a:solidFill>
                <a:latin typeface="Calibri"/>
              </a:rPr>
              <a:t>Laura’s MA Household</a:t>
            </a:r>
            <a:endParaRPr lang="en-US" sz="3600" b="1" dirty="0">
              <a:solidFill>
                <a:prstClr val="white"/>
              </a:solidFill>
              <a:latin typeface="Calibri"/>
            </a:endParaRPr>
          </a:p>
        </p:txBody>
      </p:sp>
      <p:sp>
        <p:nvSpPr>
          <p:cNvPr id="5" name="TextBox 4"/>
          <p:cNvSpPr txBox="1"/>
          <p:nvPr/>
        </p:nvSpPr>
        <p:spPr>
          <a:xfrm>
            <a:off x="471358" y="1505814"/>
            <a:ext cx="8222562" cy="4910262"/>
          </a:xfrm>
          <a:prstGeom prst="rect">
            <a:avLst/>
          </a:prstGeom>
          <a:noFill/>
        </p:spPr>
        <p:txBody>
          <a:bodyPr wrap="square" rtlCol="0">
            <a:normAutofit/>
          </a:bodyPr>
          <a:lstStyle/>
          <a:p>
            <a:pPr defTabSz="457200"/>
            <a:endParaRPr lang="en-US" sz="2400" b="1" dirty="0" smtClean="0">
              <a:solidFill>
                <a:prstClr val="black"/>
              </a:solidFill>
              <a:latin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57" y="1547159"/>
            <a:ext cx="5244841" cy="258291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358" y="3950918"/>
            <a:ext cx="2438400" cy="231038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9758" y="4130076"/>
            <a:ext cx="3375818" cy="213122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2304" y="1547159"/>
            <a:ext cx="3491616" cy="4714143"/>
          </a:xfrm>
          <a:prstGeom prst="rect">
            <a:avLst/>
          </a:prstGeom>
        </p:spPr>
      </p:pic>
    </p:spTree>
    <p:extLst>
      <p:ext uri="{BB962C8B-B14F-4D97-AF65-F5344CB8AC3E}">
        <p14:creationId xmlns:p14="http://schemas.microsoft.com/office/powerpoint/2010/main" val="3907223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1027"/>
          <p:cNvSpPr txBox="1">
            <a:spLocks noChangeArrowheads="1"/>
          </p:cNvSpPr>
          <p:nvPr/>
        </p:nvSpPr>
        <p:spPr bwMode="auto">
          <a:xfrm>
            <a:off x="0" y="304800"/>
            <a:ext cx="9144000" cy="6858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defTabSz="457200">
              <a:lnSpc>
                <a:spcPct val="90000"/>
              </a:lnSpc>
            </a:pPr>
            <a:r>
              <a:rPr lang="en-US" sz="3600" b="1" dirty="0" smtClean="0">
                <a:solidFill>
                  <a:srgbClr val="FFFFFF"/>
                </a:solidFill>
                <a:latin typeface="Verdana"/>
                <a:ea typeface="ＭＳ Ｐゴシック"/>
              </a:rPr>
              <a:t>Three </a:t>
            </a:r>
            <a:r>
              <a:rPr lang="en-US" sz="3600" b="1" dirty="0">
                <a:solidFill>
                  <a:srgbClr val="FFFFFF"/>
                </a:solidFill>
                <a:latin typeface="Verdana"/>
                <a:ea typeface="ＭＳ Ｐゴシック"/>
              </a:rPr>
              <a:t>L</a:t>
            </a:r>
            <a:r>
              <a:rPr lang="en-US" sz="3600" b="1" dirty="0" smtClean="0">
                <a:solidFill>
                  <a:srgbClr val="FFFFFF"/>
                </a:solidFill>
                <a:latin typeface="Verdana"/>
                <a:ea typeface="ＭＳ Ｐゴシック"/>
              </a:rPr>
              <a:t>evels </a:t>
            </a:r>
            <a:r>
              <a:rPr lang="en-US" sz="3600" b="1" dirty="0">
                <a:solidFill>
                  <a:srgbClr val="FFFFFF"/>
                </a:solidFill>
                <a:latin typeface="Verdana"/>
                <a:ea typeface="ＭＳ Ｐゴシック"/>
              </a:rPr>
              <a:t>of </a:t>
            </a:r>
            <a:r>
              <a:rPr lang="en-US" sz="3600" b="1" dirty="0" smtClean="0">
                <a:solidFill>
                  <a:srgbClr val="FFFFFF"/>
                </a:solidFill>
                <a:latin typeface="Verdana"/>
                <a:ea typeface="ＭＳ Ｐゴシック"/>
              </a:rPr>
              <a:t>Monetization</a:t>
            </a:r>
            <a:endParaRPr lang="en-US" sz="3600" b="1" dirty="0">
              <a:solidFill>
                <a:srgbClr val="FFFFFF"/>
              </a:solidFill>
              <a:latin typeface="Verdana"/>
              <a:ea typeface="ＭＳ Ｐゴシック"/>
            </a:endParaRPr>
          </a:p>
          <a:p>
            <a:pPr marL="971550" lvl="1" indent="-514350" algn="l" defTabSz="457200">
              <a:lnSpc>
                <a:spcPct val="90000"/>
              </a:lnSpc>
              <a:buFont typeface="Arial"/>
              <a:buChar char="•"/>
            </a:pPr>
            <a:endParaRPr lang="en-US" sz="2800" dirty="0" smtClean="0">
              <a:solidFill>
                <a:srgbClr val="FFFFFF"/>
              </a:solidFill>
            </a:endParaRPr>
          </a:p>
          <a:p>
            <a:pPr marL="971550" lvl="1" indent="-514350" algn="l" defTabSz="457200">
              <a:lnSpc>
                <a:spcPct val="90000"/>
              </a:lnSpc>
              <a:buFont typeface="Arial"/>
              <a:buChar char="•"/>
            </a:pPr>
            <a:r>
              <a:rPr lang="en-US" sz="2800" dirty="0" smtClean="0">
                <a:solidFill>
                  <a:srgbClr val="FFFFFF"/>
                </a:solidFill>
              </a:rPr>
              <a:t>Paid to Shop and Share for you and your customers. Real Money. It adds up.</a:t>
            </a:r>
          </a:p>
          <a:p>
            <a:pPr marL="971550" lvl="1" indent="-514350" algn="l" defTabSz="457200">
              <a:lnSpc>
                <a:spcPct val="90000"/>
              </a:lnSpc>
              <a:buFont typeface="Arial"/>
              <a:buChar char="•"/>
            </a:pPr>
            <a:endParaRPr lang="en-US" sz="2800" dirty="0" smtClean="0">
              <a:solidFill>
                <a:srgbClr val="FFFFFF"/>
              </a:solidFill>
            </a:endParaRPr>
          </a:p>
          <a:p>
            <a:pPr marL="971550" lvl="1" indent="-514350" algn="l" defTabSz="457200">
              <a:lnSpc>
                <a:spcPct val="90000"/>
              </a:lnSpc>
              <a:buFont typeface="Arial"/>
              <a:buChar char="•"/>
            </a:pPr>
            <a:r>
              <a:rPr lang="en-US" sz="2800" dirty="0" smtClean="0">
                <a:solidFill>
                  <a:srgbClr val="FFFFFF"/>
                </a:solidFill>
              </a:rPr>
              <a:t>Shopping Annuity– Before any customers or retail. You are in business and so is each UFO on your team. Convert spending into earning. Save before you spend. Convert Spending into Shopping annuity and build a residual income. How much can you find to put into it?</a:t>
            </a:r>
          </a:p>
          <a:p>
            <a:pPr marL="971550" lvl="1" indent="-514350" algn="l" defTabSz="457200">
              <a:lnSpc>
                <a:spcPct val="90000"/>
              </a:lnSpc>
              <a:buFont typeface="Arial"/>
              <a:buChar char="•"/>
            </a:pPr>
            <a:endParaRPr lang="en-US" sz="2800" dirty="0" smtClean="0">
              <a:solidFill>
                <a:srgbClr val="FFFFFF"/>
              </a:solidFill>
            </a:endParaRPr>
          </a:p>
          <a:p>
            <a:pPr marL="971550" lvl="1" indent="-514350" algn="l" defTabSz="457200">
              <a:lnSpc>
                <a:spcPct val="90000"/>
              </a:lnSpc>
              <a:buFont typeface="Arial"/>
              <a:buChar char="•"/>
            </a:pPr>
            <a:r>
              <a:rPr lang="en-US" sz="2800" dirty="0" smtClean="0">
                <a:solidFill>
                  <a:srgbClr val="FFFFFF"/>
                </a:solidFill>
              </a:rPr>
              <a:t>MPCP based on use, </a:t>
            </a:r>
            <a:r>
              <a:rPr lang="en-US" sz="2800" dirty="0">
                <a:solidFill>
                  <a:srgbClr val="FFFFFF"/>
                </a:solidFill>
              </a:rPr>
              <a:t>B</a:t>
            </a:r>
            <a:r>
              <a:rPr lang="en-US" sz="2800" dirty="0" smtClean="0">
                <a:solidFill>
                  <a:srgbClr val="FFFFFF"/>
                </a:solidFill>
              </a:rPr>
              <a:t>uilding and Base 10 X 7 strong and share of customer. Retail profits and Residual  income from BV, IBV and IBV advertising bonus.</a:t>
            </a:r>
          </a:p>
        </p:txBody>
      </p:sp>
    </p:spTree>
    <p:extLst>
      <p:ext uri="{BB962C8B-B14F-4D97-AF65-F5344CB8AC3E}">
        <p14:creationId xmlns:p14="http://schemas.microsoft.com/office/powerpoint/2010/main" val="1045520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71357" y="235693"/>
            <a:ext cx="8222562" cy="811830"/>
          </a:xfrm>
          <a:prstGeom prst="rect">
            <a:avLst/>
          </a:prstGeom>
          <a:noFill/>
        </p:spPr>
        <p:txBody>
          <a:bodyPr wrap="square" rtlCol="0">
            <a:normAutofit/>
          </a:bodyPr>
          <a:lstStyle/>
          <a:p>
            <a:pPr algn="ctr" defTabSz="457200"/>
            <a:r>
              <a:rPr lang="en-US" sz="3600" b="1" dirty="0" smtClean="0">
                <a:solidFill>
                  <a:prstClr val="white"/>
                </a:solidFill>
                <a:latin typeface="Calibri"/>
              </a:rPr>
              <a:t>Joel’s MA Household</a:t>
            </a:r>
            <a:endParaRPr lang="en-US" sz="3600" b="1" dirty="0">
              <a:solidFill>
                <a:prstClr val="white"/>
              </a:solidFill>
              <a:latin typeface="Calibri"/>
            </a:endParaRPr>
          </a:p>
        </p:txBody>
      </p:sp>
      <p:sp>
        <p:nvSpPr>
          <p:cNvPr id="5" name="TextBox 4"/>
          <p:cNvSpPr txBox="1"/>
          <p:nvPr/>
        </p:nvSpPr>
        <p:spPr>
          <a:xfrm>
            <a:off x="471358" y="1505814"/>
            <a:ext cx="8222562" cy="4910262"/>
          </a:xfrm>
          <a:prstGeom prst="rect">
            <a:avLst/>
          </a:prstGeom>
          <a:noFill/>
        </p:spPr>
        <p:txBody>
          <a:bodyPr wrap="square" rtlCol="0">
            <a:normAutofit/>
          </a:bodyPr>
          <a:lstStyle/>
          <a:p>
            <a:pPr defTabSz="457200"/>
            <a:endParaRPr lang="en-US" sz="2400" b="1" dirty="0" smtClean="0">
              <a:solidFill>
                <a:prstClr val="black"/>
              </a:solidFill>
              <a:latin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194" y="1477677"/>
            <a:ext cx="3768436" cy="502007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8435" y="1479758"/>
            <a:ext cx="3776938" cy="5031396"/>
          </a:xfrm>
          <a:prstGeom prst="rect">
            <a:avLst/>
          </a:prstGeom>
        </p:spPr>
      </p:pic>
    </p:spTree>
    <p:extLst>
      <p:ext uri="{BB962C8B-B14F-4D97-AF65-F5344CB8AC3E}">
        <p14:creationId xmlns:p14="http://schemas.microsoft.com/office/powerpoint/2010/main" val="17466858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71357" y="235693"/>
            <a:ext cx="8222562" cy="811830"/>
          </a:xfrm>
          <a:prstGeom prst="rect">
            <a:avLst/>
          </a:prstGeom>
          <a:noFill/>
        </p:spPr>
        <p:txBody>
          <a:bodyPr wrap="square" rtlCol="0">
            <a:normAutofit/>
          </a:bodyPr>
          <a:lstStyle/>
          <a:p>
            <a:pPr algn="ctr" defTabSz="457200"/>
            <a:r>
              <a:rPr lang="en-US" sz="3600" b="1" dirty="0" smtClean="0">
                <a:solidFill>
                  <a:prstClr val="white"/>
                </a:solidFill>
                <a:latin typeface="Calibri"/>
              </a:rPr>
              <a:t>Lulu’s MA Household</a:t>
            </a:r>
            <a:endParaRPr lang="en-US" sz="3600" b="1" dirty="0">
              <a:solidFill>
                <a:prstClr val="white"/>
              </a:solidFill>
              <a:latin typeface="Calibri"/>
            </a:endParaRPr>
          </a:p>
        </p:txBody>
      </p:sp>
      <p:sp>
        <p:nvSpPr>
          <p:cNvPr id="5" name="TextBox 4"/>
          <p:cNvSpPr txBox="1"/>
          <p:nvPr/>
        </p:nvSpPr>
        <p:spPr>
          <a:xfrm>
            <a:off x="471358" y="1505814"/>
            <a:ext cx="8222562" cy="4910262"/>
          </a:xfrm>
          <a:prstGeom prst="rect">
            <a:avLst/>
          </a:prstGeom>
          <a:noFill/>
        </p:spPr>
        <p:txBody>
          <a:bodyPr wrap="square" rtlCol="0">
            <a:normAutofit/>
          </a:bodyPr>
          <a:lstStyle/>
          <a:p>
            <a:pPr defTabSz="457200"/>
            <a:endParaRPr lang="en-US" sz="2400" b="1" dirty="0" smtClean="0">
              <a:solidFill>
                <a:prstClr val="black"/>
              </a:solidFill>
              <a:latin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963" y="1672779"/>
            <a:ext cx="3594530" cy="457633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2161" y="1672779"/>
            <a:ext cx="2528148" cy="285765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1493" y="4162302"/>
            <a:ext cx="4556053" cy="208680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0309" y="1672779"/>
            <a:ext cx="3177237" cy="2489523"/>
          </a:xfrm>
          <a:prstGeom prst="rect">
            <a:avLst/>
          </a:prstGeom>
        </p:spPr>
      </p:pic>
    </p:spTree>
    <p:extLst>
      <p:ext uri="{BB962C8B-B14F-4D97-AF65-F5344CB8AC3E}">
        <p14:creationId xmlns:p14="http://schemas.microsoft.com/office/powerpoint/2010/main" val="42425154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71357" y="235693"/>
            <a:ext cx="8222562" cy="811830"/>
          </a:xfrm>
          <a:prstGeom prst="rect">
            <a:avLst/>
          </a:prstGeom>
          <a:noFill/>
        </p:spPr>
        <p:txBody>
          <a:bodyPr wrap="square" rtlCol="0">
            <a:normAutofit fontScale="92500"/>
          </a:bodyPr>
          <a:lstStyle/>
          <a:p>
            <a:pPr algn="ctr" defTabSz="457200"/>
            <a:r>
              <a:rPr lang="en-US" sz="3600" b="1" dirty="0" smtClean="0">
                <a:solidFill>
                  <a:prstClr val="white"/>
                </a:solidFill>
                <a:latin typeface="Calibri"/>
              </a:rPr>
              <a:t>Doris, </a:t>
            </a:r>
            <a:r>
              <a:rPr lang="en-US" sz="3600" b="1" dirty="0" err="1" smtClean="0">
                <a:solidFill>
                  <a:prstClr val="white"/>
                </a:solidFill>
                <a:latin typeface="Calibri"/>
              </a:rPr>
              <a:t>Yvelisse</a:t>
            </a:r>
            <a:r>
              <a:rPr lang="en-US" sz="3600" b="1" dirty="0" smtClean="0">
                <a:solidFill>
                  <a:prstClr val="white"/>
                </a:solidFill>
                <a:latin typeface="Calibri"/>
              </a:rPr>
              <a:t>, and Kai have MA Households…</a:t>
            </a:r>
            <a:endParaRPr lang="en-US" sz="3600" b="1" dirty="0">
              <a:solidFill>
                <a:prstClr val="white"/>
              </a:solidFill>
              <a:latin typeface="Calibri"/>
            </a:endParaRPr>
          </a:p>
        </p:txBody>
      </p:sp>
      <p:sp>
        <p:nvSpPr>
          <p:cNvPr id="5" name="TextBox 4"/>
          <p:cNvSpPr txBox="1"/>
          <p:nvPr/>
        </p:nvSpPr>
        <p:spPr>
          <a:xfrm>
            <a:off x="471358" y="1505814"/>
            <a:ext cx="8222562" cy="4910262"/>
          </a:xfrm>
          <a:prstGeom prst="rect">
            <a:avLst/>
          </a:prstGeom>
          <a:noFill/>
        </p:spPr>
        <p:txBody>
          <a:bodyPr wrap="square" rtlCol="0">
            <a:normAutofit/>
          </a:bodyPr>
          <a:lstStyle/>
          <a:p>
            <a:pPr defTabSz="457200"/>
            <a:endParaRPr lang="en-US" sz="2400" b="1" dirty="0" smtClean="0">
              <a:solidFill>
                <a:prstClr val="black"/>
              </a:solidFill>
              <a:latin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569" y="1545211"/>
            <a:ext cx="3664812" cy="277095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569" y="4065009"/>
            <a:ext cx="3664812" cy="249778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9381" y="1545212"/>
            <a:ext cx="3932050" cy="229249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1238" y="3837710"/>
            <a:ext cx="3910193" cy="2725086"/>
          </a:xfrm>
          <a:prstGeom prst="rect">
            <a:avLst/>
          </a:prstGeom>
        </p:spPr>
      </p:pic>
    </p:spTree>
    <p:extLst>
      <p:ext uri="{BB962C8B-B14F-4D97-AF65-F5344CB8AC3E}">
        <p14:creationId xmlns:p14="http://schemas.microsoft.com/office/powerpoint/2010/main" val="38774060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73875" y="245050"/>
            <a:ext cx="8617527" cy="1260764"/>
          </a:xfrm>
          <a:prstGeom prst="rect">
            <a:avLst/>
          </a:prstGeom>
          <a:noFill/>
        </p:spPr>
        <p:txBody>
          <a:bodyPr wrap="square" rtlCol="0">
            <a:noAutofit/>
          </a:bodyPr>
          <a:lstStyle/>
          <a:p>
            <a:pPr algn="ctr" defTabSz="457200"/>
            <a:r>
              <a:rPr lang="en-US" sz="3000" b="1" dirty="0" smtClean="0">
                <a:solidFill>
                  <a:prstClr val="white"/>
                </a:solidFill>
                <a:latin typeface="Calibri"/>
              </a:rPr>
              <a:t>All of these Shop Consultants have MA Households…</a:t>
            </a:r>
            <a:endParaRPr lang="en-US" sz="3000" b="1" dirty="0">
              <a:solidFill>
                <a:prstClr val="white"/>
              </a:solidFill>
              <a:latin typeface="Calibri"/>
            </a:endParaRPr>
          </a:p>
        </p:txBody>
      </p:sp>
      <p:sp>
        <p:nvSpPr>
          <p:cNvPr id="5" name="TextBox 4"/>
          <p:cNvSpPr txBox="1"/>
          <p:nvPr/>
        </p:nvSpPr>
        <p:spPr>
          <a:xfrm>
            <a:off x="471357" y="1505814"/>
            <a:ext cx="8222562" cy="4910262"/>
          </a:xfrm>
          <a:prstGeom prst="rect">
            <a:avLst/>
          </a:prstGeom>
          <a:noFill/>
        </p:spPr>
        <p:txBody>
          <a:bodyPr wrap="square" rtlCol="0">
            <a:normAutofit/>
          </a:bodyPr>
          <a:lstStyle/>
          <a:p>
            <a:pPr defTabSz="457200"/>
            <a:endParaRPr lang="en-US" sz="9600" b="1" dirty="0" smtClean="0">
              <a:solidFill>
                <a:prstClr val="black"/>
              </a:solidFill>
              <a:latin typeface="Calibri"/>
            </a:endParaRPr>
          </a:p>
          <a:p>
            <a:pPr algn="ctr" defTabSz="457200"/>
            <a:r>
              <a:rPr lang="en-US" sz="9600" b="1" dirty="0" smtClean="0">
                <a:solidFill>
                  <a:prstClr val="black"/>
                </a:solidFill>
                <a:latin typeface="Calibri"/>
              </a:rPr>
              <a:t>DO YOU?</a:t>
            </a:r>
          </a:p>
        </p:txBody>
      </p:sp>
    </p:spTree>
    <p:extLst>
      <p:ext uri="{BB962C8B-B14F-4D97-AF65-F5344CB8AC3E}">
        <p14:creationId xmlns:p14="http://schemas.microsoft.com/office/powerpoint/2010/main" val="29532026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R_ShoppingAnnuityFacebookP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73075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1027"/>
          <p:cNvSpPr txBox="1">
            <a:spLocks noChangeArrowheads="1"/>
          </p:cNvSpPr>
          <p:nvPr/>
        </p:nvSpPr>
        <p:spPr bwMode="auto">
          <a:xfrm>
            <a:off x="959813" y="2071211"/>
            <a:ext cx="7353592" cy="3875129"/>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defTabSz="457200"/>
            <a:r>
              <a:rPr lang="en-US" dirty="0">
                <a:solidFill>
                  <a:srgbClr val="FFFFFF"/>
                </a:solidFill>
                <a:latin typeface="Verdana"/>
                <a:ea typeface="ＭＳ Ｐゴシック"/>
              </a:rPr>
              <a:t>This is the most powerful </a:t>
            </a:r>
            <a:r>
              <a:rPr lang="en-US" dirty="0" smtClean="0">
                <a:solidFill>
                  <a:srgbClr val="FFFFFF"/>
                </a:solidFill>
                <a:latin typeface="Verdana"/>
                <a:ea typeface="ＭＳ Ｐゴシック"/>
              </a:rPr>
              <a:t>advertising </a:t>
            </a:r>
            <a:r>
              <a:rPr lang="en-US" dirty="0">
                <a:solidFill>
                  <a:srgbClr val="FFFFFF"/>
                </a:solidFill>
                <a:latin typeface="Verdana"/>
                <a:ea typeface="ＭＳ Ｐゴシック"/>
              </a:rPr>
              <a:t>that sells more product than any other single </a:t>
            </a:r>
            <a:r>
              <a:rPr lang="en-US" dirty="0" smtClean="0">
                <a:solidFill>
                  <a:srgbClr val="FFFFFF"/>
                </a:solidFill>
                <a:latin typeface="Verdana"/>
                <a:ea typeface="ＭＳ Ｐゴシック"/>
              </a:rPr>
              <a:t>method! </a:t>
            </a:r>
            <a:endParaRPr lang="en-US" dirty="0">
              <a:solidFill>
                <a:srgbClr val="FFFFFF"/>
              </a:solidFill>
              <a:latin typeface="Verdana"/>
              <a:ea typeface="ＭＳ Ｐゴシック"/>
            </a:endParaRPr>
          </a:p>
        </p:txBody>
      </p:sp>
      <p:sp>
        <p:nvSpPr>
          <p:cNvPr id="3" name="Rectangle 2"/>
          <p:cNvSpPr/>
          <p:nvPr/>
        </p:nvSpPr>
        <p:spPr>
          <a:xfrm>
            <a:off x="171250" y="905847"/>
            <a:ext cx="8801500" cy="707886"/>
          </a:xfrm>
          <a:prstGeom prst="rect">
            <a:avLst/>
          </a:prstGeom>
        </p:spPr>
        <p:txBody>
          <a:bodyPr wrap="square">
            <a:spAutoFit/>
          </a:bodyPr>
          <a:lstStyle/>
          <a:p>
            <a:pPr algn="ctr" defTabSz="457200"/>
            <a:r>
              <a:rPr lang="en-US" sz="4000" b="1" dirty="0">
                <a:solidFill>
                  <a:srgbClr val="FBCF1A"/>
                </a:solidFill>
                <a:latin typeface="Verdana"/>
                <a:ea typeface="ＭＳ Ｐゴシック"/>
              </a:rPr>
              <a:t>“What is that”?</a:t>
            </a:r>
          </a:p>
        </p:txBody>
      </p:sp>
      <p:sp>
        <p:nvSpPr>
          <p:cNvPr id="2" name="Slide Number Placeholder 1"/>
          <p:cNvSpPr>
            <a:spLocks noGrp="1"/>
          </p:cNvSpPr>
          <p:nvPr>
            <p:ph type="sldNum" sz="quarter" idx="12"/>
          </p:nvPr>
        </p:nvSpPr>
        <p:spPr/>
        <p:txBody>
          <a:bodyPr/>
          <a:lstStyle/>
          <a:p>
            <a:pPr>
              <a:defRPr/>
            </a:pPr>
            <a:fld id="{0F8F102F-EC16-4D4F-9EA5-48D4A529FC0B}" type="slidenum">
              <a:rPr lang="en-US" smtClean="0">
                <a:latin typeface="Verdana"/>
              </a:rPr>
              <a:pPr>
                <a:defRPr/>
              </a:pPr>
              <a:t>35</a:t>
            </a:fld>
            <a:endParaRPr lang="en-US" dirty="0">
              <a:latin typeface="Verdana"/>
            </a:endParaRPr>
          </a:p>
        </p:txBody>
      </p:sp>
    </p:spTree>
    <p:extLst>
      <p:ext uri="{BB962C8B-B14F-4D97-AF65-F5344CB8AC3E}">
        <p14:creationId xmlns:p14="http://schemas.microsoft.com/office/powerpoint/2010/main" val="670076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genzyme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57330"/>
            <a:ext cx="10058400" cy="7543800"/>
          </a:xfrm>
          <a:prstGeom prst="rect">
            <a:avLst/>
          </a:prstGeom>
        </p:spPr>
      </p:pic>
      <p:grpSp>
        <p:nvGrpSpPr>
          <p:cNvPr id="2" name="Group 1"/>
          <p:cNvGrpSpPr/>
          <p:nvPr/>
        </p:nvGrpSpPr>
        <p:grpSpPr>
          <a:xfrm>
            <a:off x="-228600" y="3048000"/>
            <a:ext cx="6515994" cy="1676400"/>
            <a:chOff x="-228600" y="3048000"/>
            <a:chExt cx="6515994" cy="1676400"/>
          </a:xfrm>
        </p:grpSpPr>
        <p:sp>
          <p:nvSpPr>
            <p:cNvPr id="9" name="Cloud Callout 8"/>
            <p:cNvSpPr/>
            <p:nvPr/>
          </p:nvSpPr>
          <p:spPr>
            <a:xfrm flipH="1">
              <a:off x="-228600" y="3048000"/>
              <a:ext cx="6515994" cy="1676400"/>
            </a:xfrm>
            <a:prstGeom prst="cloudCallout">
              <a:avLst>
                <a:gd name="adj1" fmla="val 18292"/>
                <a:gd name="adj2" fmla="val 55047"/>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10" name="TextBox 9"/>
            <p:cNvSpPr txBox="1"/>
            <p:nvPr/>
          </p:nvSpPr>
          <p:spPr>
            <a:xfrm>
              <a:off x="646806" y="3244770"/>
              <a:ext cx="4982650" cy="993117"/>
            </a:xfrm>
            <a:prstGeom prst="rect">
              <a:avLst/>
            </a:prstGeom>
            <a:noFill/>
          </p:spPr>
          <p:txBody>
            <a:bodyPr wrap="square" rtlCol="0">
              <a:spAutoFit/>
            </a:bodyPr>
            <a:lstStyle/>
            <a:p>
              <a:pPr defTabSz="457200"/>
              <a:r>
                <a:rPr lang="en-US" sz="66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a:rPr>
                <a:t>What’s That?</a:t>
              </a:r>
            </a:p>
          </p:txBody>
        </p:sp>
      </p:grpSp>
    </p:spTree>
    <p:extLst>
      <p:ext uri="{BB962C8B-B14F-4D97-AF65-F5344CB8AC3E}">
        <p14:creationId xmlns:p14="http://schemas.microsoft.com/office/powerpoint/2010/main" val="24354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ictionfre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 y="0"/>
            <a:ext cx="9143391" cy="6857543"/>
          </a:xfrm>
          <a:prstGeom prst="rect">
            <a:avLst/>
          </a:prstGeom>
        </p:spPr>
      </p:pic>
      <p:grpSp>
        <p:nvGrpSpPr>
          <p:cNvPr id="4" name="Group 3"/>
          <p:cNvGrpSpPr/>
          <p:nvPr/>
        </p:nvGrpSpPr>
        <p:grpSpPr>
          <a:xfrm>
            <a:off x="-914400" y="0"/>
            <a:ext cx="6515994" cy="2380405"/>
            <a:chOff x="-1398996" y="-280176"/>
            <a:chExt cx="8336963" cy="3742270"/>
          </a:xfrm>
        </p:grpSpPr>
        <p:sp>
          <p:nvSpPr>
            <p:cNvPr id="6" name="Cloud Callout 5"/>
            <p:cNvSpPr/>
            <p:nvPr/>
          </p:nvSpPr>
          <p:spPr>
            <a:xfrm>
              <a:off x="-1398996" y="-280176"/>
              <a:ext cx="8336963" cy="3742270"/>
            </a:xfrm>
            <a:prstGeom prst="cloudCallout">
              <a:avLst>
                <a:gd name="adj1" fmla="val 18292"/>
                <a:gd name="adj2" fmla="val 55047"/>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7" name="TextBox 6"/>
            <p:cNvSpPr txBox="1"/>
            <p:nvPr/>
          </p:nvSpPr>
          <p:spPr>
            <a:xfrm>
              <a:off x="-34066" y="733216"/>
              <a:ext cx="6375109" cy="1741897"/>
            </a:xfrm>
            <a:prstGeom prst="rect">
              <a:avLst/>
            </a:prstGeom>
            <a:noFill/>
          </p:spPr>
          <p:txBody>
            <a:bodyPr wrap="square" rtlCol="0">
              <a:spAutoFit/>
            </a:bodyPr>
            <a:lstStyle/>
            <a:p>
              <a:pPr defTabSz="457200"/>
              <a:r>
                <a:rPr lang="en-US" sz="66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a:rPr>
                <a:t>What’s That?</a:t>
              </a:r>
            </a:p>
          </p:txBody>
        </p:sp>
      </p:grpSp>
    </p:spTree>
    <p:extLst>
      <p:ext uri="{BB962C8B-B14F-4D97-AF65-F5344CB8AC3E}">
        <p14:creationId xmlns:p14="http://schemas.microsoft.com/office/powerpoint/2010/main" val="339777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6496"/>
          </a:xfrm>
          <a:prstGeom prst="rect">
            <a:avLst/>
          </a:prstGeom>
        </p:spPr>
      </p:pic>
      <p:sp>
        <p:nvSpPr>
          <p:cNvPr id="10" name="Cloud Callout 9"/>
          <p:cNvSpPr/>
          <p:nvPr/>
        </p:nvSpPr>
        <p:spPr>
          <a:xfrm>
            <a:off x="-685800" y="2971800"/>
            <a:ext cx="6515994" cy="1676400"/>
          </a:xfrm>
          <a:prstGeom prst="cloudCallout">
            <a:avLst>
              <a:gd name="adj1" fmla="val 18292"/>
              <a:gd name="adj2" fmla="val 55047"/>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11" name="TextBox 10"/>
          <p:cNvSpPr txBox="1"/>
          <p:nvPr/>
        </p:nvSpPr>
        <p:spPr>
          <a:xfrm>
            <a:off x="381000" y="3092370"/>
            <a:ext cx="4982650" cy="993117"/>
          </a:xfrm>
          <a:prstGeom prst="rect">
            <a:avLst/>
          </a:prstGeom>
          <a:noFill/>
        </p:spPr>
        <p:txBody>
          <a:bodyPr wrap="square" rtlCol="0">
            <a:spAutoFit/>
          </a:bodyPr>
          <a:lstStyle/>
          <a:p>
            <a:pPr defTabSz="457200"/>
            <a:r>
              <a:rPr lang="en-US" sz="66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a:rPr>
              <a:t>What’s That?</a:t>
            </a:r>
          </a:p>
        </p:txBody>
      </p:sp>
    </p:spTree>
    <p:extLst>
      <p:ext uri="{BB962C8B-B14F-4D97-AF65-F5344CB8AC3E}">
        <p14:creationId xmlns:p14="http://schemas.microsoft.com/office/powerpoint/2010/main" val="5554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1027"/>
          <p:cNvSpPr txBox="1">
            <a:spLocks noChangeArrowheads="1"/>
          </p:cNvSpPr>
          <p:nvPr/>
        </p:nvSpPr>
        <p:spPr bwMode="auto">
          <a:xfrm>
            <a:off x="0" y="2071211"/>
            <a:ext cx="9033401" cy="3875129"/>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algn="l" defTabSz="457200"/>
            <a:endParaRPr lang="en-US" dirty="0">
              <a:solidFill>
                <a:srgbClr val="FBCF1A"/>
              </a:solidFill>
              <a:latin typeface="Verdana"/>
              <a:ea typeface="ＭＳ Ｐゴシック"/>
            </a:endParaRPr>
          </a:p>
          <a:p>
            <a:pPr marL="571500" indent="-571500" algn="l" defTabSz="457200">
              <a:buClr>
                <a:srgbClr val="FBCF1A"/>
              </a:buClr>
              <a:buFont typeface="Arial"/>
              <a:buChar char="•"/>
            </a:pPr>
            <a:r>
              <a:rPr lang="en-US" dirty="0">
                <a:solidFill>
                  <a:srgbClr val="FFFFFF"/>
                </a:solidFill>
                <a:latin typeface="Verdana"/>
                <a:ea typeface="ＭＳ Ｐゴシック"/>
              </a:rPr>
              <a:t>W</a:t>
            </a:r>
            <a:r>
              <a:rPr lang="en-US" dirty="0" smtClean="0">
                <a:solidFill>
                  <a:srgbClr val="FFFFFF"/>
                </a:solidFill>
                <a:latin typeface="Verdana"/>
                <a:ea typeface="ＭＳ Ｐゴシック"/>
              </a:rPr>
              <a:t>here </a:t>
            </a:r>
            <a:r>
              <a:rPr lang="en-US" dirty="0">
                <a:solidFill>
                  <a:srgbClr val="FFFFFF"/>
                </a:solidFill>
                <a:latin typeface="Verdana"/>
                <a:ea typeface="ＭＳ Ｐゴシック"/>
              </a:rPr>
              <a:t>did you buy </a:t>
            </a:r>
            <a:r>
              <a:rPr lang="en-US" dirty="0" smtClean="0">
                <a:solidFill>
                  <a:srgbClr val="FFFFFF"/>
                </a:solidFill>
                <a:latin typeface="Verdana"/>
                <a:ea typeface="ＭＳ Ｐゴシック"/>
              </a:rPr>
              <a:t>it?</a:t>
            </a:r>
          </a:p>
          <a:p>
            <a:pPr algn="l" defTabSz="457200">
              <a:buClr>
                <a:srgbClr val="FBCF1A"/>
              </a:buClr>
            </a:pPr>
            <a:endParaRPr lang="en-US" dirty="0">
              <a:solidFill>
                <a:srgbClr val="FFFFFF"/>
              </a:solidFill>
              <a:latin typeface="Verdana"/>
              <a:ea typeface="ＭＳ Ｐゴシック"/>
            </a:endParaRPr>
          </a:p>
          <a:p>
            <a:pPr marL="571500" indent="-571500" algn="l" defTabSz="457200">
              <a:buClr>
                <a:srgbClr val="FBCF1A"/>
              </a:buClr>
              <a:buFont typeface="Arial"/>
              <a:buChar char="•"/>
            </a:pPr>
            <a:r>
              <a:rPr lang="en-US" dirty="0">
                <a:solidFill>
                  <a:srgbClr val="FFFFFF"/>
                </a:solidFill>
                <a:latin typeface="Verdana"/>
                <a:ea typeface="ＭＳ Ｐゴシック"/>
              </a:rPr>
              <a:t>C</a:t>
            </a:r>
            <a:r>
              <a:rPr lang="en-US" dirty="0" smtClean="0">
                <a:solidFill>
                  <a:srgbClr val="FFFFFF"/>
                </a:solidFill>
                <a:latin typeface="Verdana"/>
                <a:ea typeface="ＭＳ Ｐゴシック"/>
              </a:rPr>
              <a:t>an </a:t>
            </a:r>
            <a:r>
              <a:rPr lang="en-US" dirty="0">
                <a:solidFill>
                  <a:srgbClr val="FFFFFF"/>
                </a:solidFill>
                <a:latin typeface="Verdana"/>
                <a:ea typeface="ＭＳ Ｐゴシック"/>
              </a:rPr>
              <a:t>it be purchased at your store – the portal</a:t>
            </a:r>
            <a:r>
              <a:rPr lang="en-US" dirty="0" smtClean="0">
                <a:solidFill>
                  <a:srgbClr val="FFFFFF"/>
                </a:solidFill>
                <a:latin typeface="Verdana"/>
                <a:ea typeface="ＭＳ Ｐゴシック"/>
              </a:rPr>
              <a:t>— Shop.com</a:t>
            </a:r>
            <a:r>
              <a:rPr lang="en-US" dirty="0">
                <a:solidFill>
                  <a:srgbClr val="FFFFFF"/>
                </a:solidFill>
                <a:latin typeface="Verdana"/>
                <a:ea typeface="ＭＳ Ｐゴシック"/>
              </a:rPr>
              <a:t>? </a:t>
            </a:r>
          </a:p>
        </p:txBody>
      </p:sp>
      <p:sp>
        <p:nvSpPr>
          <p:cNvPr id="3" name="Rectangle 2"/>
          <p:cNvSpPr/>
          <p:nvPr/>
        </p:nvSpPr>
        <p:spPr>
          <a:xfrm>
            <a:off x="194840" y="180206"/>
            <a:ext cx="8801500" cy="1938992"/>
          </a:xfrm>
          <a:prstGeom prst="rect">
            <a:avLst/>
          </a:prstGeom>
        </p:spPr>
        <p:txBody>
          <a:bodyPr wrap="square">
            <a:spAutoFit/>
          </a:bodyPr>
          <a:lstStyle/>
          <a:p>
            <a:pPr algn="ctr" defTabSz="457200"/>
            <a:r>
              <a:rPr lang="en-US" sz="4000" dirty="0">
                <a:solidFill>
                  <a:srgbClr val="FBCF1A"/>
                </a:solidFill>
                <a:latin typeface="Verdana"/>
                <a:ea typeface="ＭＳ Ｐゴシック"/>
              </a:rPr>
              <a:t>Look around the house at everything you bought the last few months…</a:t>
            </a:r>
          </a:p>
        </p:txBody>
      </p:sp>
      <p:sp>
        <p:nvSpPr>
          <p:cNvPr id="2" name="Slide Number Placeholder 1"/>
          <p:cNvSpPr>
            <a:spLocks noGrp="1"/>
          </p:cNvSpPr>
          <p:nvPr>
            <p:ph type="sldNum" sz="quarter" idx="12"/>
          </p:nvPr>
        </p:nvSpPr>
        <p:spPr/>
        <p:txBody>
          <a:bodyPr/>
          <a:lstStyle/>
          <a:p>
            <a:pPr>
              <a:defRPr/>
            </a:pPr>
            <a:fld id="{0F8F102F-EC16-4D4F-9EA5-48D4A529FC0B}" type="slidenum">
              <a:rPr lang="en-US" smtClean="0">
                <a:latin typeface="Verdana"/>
              </a:rPr>
              <a:pPr>
                <a:defRPr/>
              </a:pPr>
              <a:t>39</a:t>
            </a:fld>
            <a:endParaRPr lang="en-US" dirty="0">
              <a:latin typeface="Verdana"/>
            </a:endParaRPr>
          </a:p>
        </p:txBody>
      </p:sp>
    </p:spTree>
    <p:extLst>
      <p:ext uri="{BB962C8B-B14F-4D97-AF65-F5344CB8AC3E}">
        <p14:creationId xmlns:p14="http://schemas.microsoft.com/office/powerpoint/2010/main" val="1543246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fly_fish.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641600"/>
            <a:ext cx="7495823" cy="2108200"/>
          </a:xfrm>
          <a:prstGeom prst="rect">
            <a:avLst/>
          </a:prstGeom>
        </p:spPr>
      </p:pic>
      <p:pic>
        <p:nvPicPr>
          <p:cNvPr id="4" name="Picture 3" descr="Screen Shot 2012-08-09 at 10.12.5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2895600"/>
            <a:ext cx="831144" cy="569400"/>
          </a:xfrm>
          <a:prstGeom prst="rect">
            <a:avLst/>
          </a:prstGeom>
        </p:spPr>
      </p:pic>
      <p:sp>
        <p:nvSpPr>
          <p:cNvPr id="6" name="TextBox 5"/>
          <p:cNvSpPr txBox="1"/>
          <p:nvPr/>
        </p:nvSpPr>
        <p:spPr>
          <a:xfrm>
            <a:off x="228600" y="2590800"/>
            <a:ext cx="4572000" cy="1200329"/>
          </a:xfrm>
          <a:prstGeom prst="rect">
            <a:avLst/>
          </a:prstGeom>
          <a:noFill/>
        </p:spPr>
        <p:txBody>
          <a:bodyPr wrap="square" rtlCol="0">
            <a:spAutoFit/>
          </a:bodyPr>
          <a:lstStyle/>
          <a:p>
            <a:pPr algn="ctr"/>
            <a:r>
              <a:rPr lang="en-US" sz="3600" b="1" dirty="0" err="1" smtClean="0">
                <a:solidFill>
                  <a:srgbClr val="DADADA">
                    <a:lumMod val="10000"/>
                  </a:srgbClr>
                </a:solidFill>
                <a:latin typeface="Verdana"/>
                <a:ea typeface="ＭＳ Ｐゴシック"/>
              </a:rPr>
              <a:t>Cashback</a:t>
            </a:r>
            <a:endParaRPr lang="en-US" sz="3600" b="1" dirty="0" smtClean="0">
              <a:solidFill>
                <a:srgbClr val="DADADA">
                  <a:lumMod val="10000"/>
                </a:srgbClr>
              </a:solidFill>
              <a:latin typeface="Verdana"/>
              <a:ea typeface="ＭＳ Ｐゴシック"/>
            </a:endParaRPr>
          </a:p>
          <a:p>
            <a:pPr algn="ctr"/>
            <a:r>
              <a:rPr lang="en-US" sz="3600" b="1" i="1" dirty="0" smtClean="0">
                <a:solidFill>
                  <a:srgbClr val="DADADA">
                    <a:lumMod val="10000"/>
                  </a:srgbClr>
                </a:solidFill>
                <a:latin typeface="Verdana"/>
                <a:ea typeface="ＭＳ Ｐゴシック"/>
              </a:rPr>
              <a:t>Customer Bait</a:t>
            </a:r>
            <a:endParaRPr lang="en-US" sz="3600" b="1" i="1" dirty="0">
              <a:solidFill>
                <a:srgbClr val="DADADA">
                  <a:lumMod val="10000"/>
                </a:srgbClr>
              </a:solidFill>
              <a:latin typeface="Verdana"/>
              <a:ea typeface="ＭＳ Ｐゴシック"/>
            </a:endParaRPr>
          </a:p>
        </p:txBody>
      </p:sp>
    </p:spTree>
    <p:extLst>
      <p:ext uri="{BB962C8B-B14F-4D97-AF65-F5344CB8AC3E}">
        <p14:creationId xmlns:p14="http://schemas.microsoft.com/office/powerpoint/2010/main" val="1373755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2000" fill="hold"/>
                                        <p:tgtEl>
                                          <p:spTgt spid="4"/>
                                        </p:tgtEl>
                                        <p:attrNameLst>
                                          <p:attrName>style.visibility</p:attrName>
                                        </p:attrNameLst>
                                      </p:cBhvr>
                                      <p:tavLst>
                                        <p:tav tm="0">
                                          <p:val>
                                            <p:strVal val="hidden"/>
                                          </p:val>
                                        </p:tav>
                                        <p:tav tm="50000">
                                          <p:val>
                                            <p:strVal val="visible"/>
                                          </p:val>
                                        </p:tav>
                                      </p:tavLst>
                                    </p:anim>
                                  </p:childTnLst>
                                </p:cTn>
                              </p:par>
                            </p:childTnLst>
                          </p:cTn>
                        </p:par>
                        <p:par>
                          <p:cTn id="7" fill="hold">
                            <p:stCondLst>
                              <p:cond delay="8000"/>
                            </p:stCondLst>
                            <p:childTnLst>
                              <p:par>
                                <p:cTn id="8" presetID="6" presetClass="emph" presetSubtype="0" fill="hold" nodeType="afterEffect">
                                  <p:stCondLst>
                                    <p:cond delay="0"/>
                                  </p:stCondLst>
                                  <p:childTnLst>
                                    <p:animScale>
                                      <p:cBhvr>
                                        <p:cTn id="9" dur="2000" fill="hold"/>
                                        <p:tgtEl>
                                          <p:spTgt spid="4"/>
                                        </p:tgtEl>
                                      </p:cBhvr>
                                      <p:by x="400000" y="400000"/>
                                    </p:animScale>
                                  </p:childTnLst>
                                </p:cTn>
                              </p:par>
                              <p:par>
                                <p:cTn id="10" presetID="10" presetClass="entr" presetSubtype="0" fill="hold" grpId="0" nodeType="with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par>
                                <p:cTn id="13" presetID="10" presetClass="exit" presetSubtype="0" fill="hold" nodeType="withEffect">
                                  <p:stCondLst>
                                    <p:cond delay="0"/>
                                  </p:stCondLst>
                                  <p:childTnLst>
                                    <p:animEffect transition="out" filter="fade">
                                      <p:cBhvr>
                                        <p:cTn id="14" dur="2000"/>
                                        <p:tgtEl>
                                          <p:spTgt spid="3"/>
                                        </p:tgtEl>
                                      </p:cBhvr>
                                    </p:animEffect>
                                    <p:set>
                                      <p:cBhvr>
                                        <p:cTn id="15"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1027"/>
          <p:cNvSpPr txBox="1">
            <a:spLocks noChangeArrowheads="1"/>
          </p:cNvSpPr>
          <p:nvPr/>
        </p:nvSpPr>
        <p:spPr bwMode="auto">
          <a:xfrm>
            <a:off x="0" y="2071211"/>
            <a:ext cx="9033401" cy="3875129"/>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algn="l" defTabSz="457200"/>
            <a:endParaRPr lang="en-US" dirty="0">
              <a:solidFill>
                <a:srgbClr val="FFFFFF"/>
              </a:solidFill>
              <a:latin typeface="Verdana"/>
              <a:ea typeface="ＭＳ Ｐゴシック"/>
            </a:endParaRPr>
          </a:p>
        </p:txBody>
      </p:sp>
      <p:sp>
        <p:nvSpPr>
          <p:cNvPr id="3" name="Rectangle 2"/>
          <p:cNvSpPr/>
          <p:nvPr/>
        </p:nvSpPr>
        <p:spPr>
          <a:xfrm>
            <a:off x="152400" y="180206"/>
            <a:ext cx="9144000" cy="6124754"/>
          </a:xfrm>
          <a:prstGeom prst="rect">
            <a:avLst/>
          </a:prstGeom>
        </p:spPr>
        <p:txBody>
          <a:bodyPr wrap="square">
            <a:spAutoFit/>
          </a:bodyPr>
          <a:lstStyle/>
          <a:p>
            <a:pPr algn="ctr" defTabSz="457200"/>
            <a:r>
              <a:rPr lang="en-US" sz="3200" dirty="0" smtClean="0">
                <a:solidFill>
                  <a:srgbClr val="FFFFFF"/>
                </a:solidFill>
                <a:latin typeface="Verdana"/>
                <a:ea typeface="ＭＳ Ｐゴシック"/>
              </a:rPr>
              <a:t>INVETORY –SURVEY – ASSESSMENT</a:t>
            </a:r>
          </a:p>
          <a:p>
            <a:pPr algn="ctr" defTabSz="457200"/>
            <a:r>
              <a:rPr lang="en-US" sz="3200" dirty="0" smtClean="0">
                <a:solidFill>
                  <a:srgbClr val="FFFFFF"/>
                </a:solidFill>
                <a:latin typeface="Verdana"/>
                <a:ea typeface="ＭＳ Ｐゴシック"/>
              </a:rPr>
              <a:t>How much am I spending on what I buy?</a:t>
            </a:r>
          </a:p>
          <a:p>
            <a:pPr algn="ctr" defTabSz="457200"/>
            <a:endParaRPr lang="en-US" sz="3200" dirty="0" smtClean="0">
              <a:solidFill>
                <a:srgbClr val="FFFFFF"/>
              </a:solidFill>
              <a:latin typeface="Verdana"/>
              <a:ea typeface="ＭＳ Ｐゴシック"/>
            </a:endParaRPr>
          </a:p>
          <a:p>
            <a:pPr marL="457200" indent="-457200" defTabSz="457200">
              <a:buFont typeface="Wingdings" pitchFamily="2" charset="2"/>
              <a:buChar char="q"/>
            </a:pPr>
            <a:r>
              <a:rPr lang="en-US" sz="3200" dirty="0" smtClean="0">
                <a:solidFill>
                  <a:srgbClr val="FFFFFF"/>
                </a:solidFill>
                <a:latin typeface="Verdana"/>
                <a:ea typeface="ＭＳ Ｐゴシック"/>
              </a:rPr>
              <a:t>Treasure Hunt for items that you can Fund your shopping annuity with!</a:t>
            </a:r>
          </a:p>
          <a:p>
            <a:pPr marL="457200" indent="-457200" defTabSz="457200">
              <a:buFont typeface="Wingdings" pitchFamily="2" charset="2"/>
              <a:buChar char="q"/>
            </a:pPr>
            <a:r>
              <a:rPr lang="en-US" sz="3200" dirty="0" smtClean="0">
                <a:solidFill>
                  <a:srgbClr val="FFFFFF"/>
                </a:solidFill>
                <a:latin typeface="Verdana"/>
                <a:ea typeface="ＭＳ Ｐゴシック"/>
              </a:rPr>
              <a:t>Categories: </a:t>
            </a:r>
            <a:r>
              <a:rPr lang="en-US" sz="2800" dirty="0" smtClean="0">
                <a:solidFill>
                  <a:srgbClr val="FFFFFF"/>
                </a:solidFill>
                <a:latin typeface="Verdana"/>
                <a:ea typeface="ＭＳ Ｐゴシック"/>
              </a:rPr>
              <a:t>In Home,  family, activities, Life</a:t>
            </a:r>
          </a:p>
          <a:p>
            <a:pPr marL="914400" lvl="1" indent="-457200" defTabSz="457200">
              <a:buFont typeface="Wingdings" pitchFamily="2" charset="2"/>
              <a:buChar char="Ø"/>
            </a:pPr>
            <a:r>
              <a:rPr lang="en-US" sz="2800" dirty="0" smtClean="0">
                <a:solidFill>
                  <a:srgbClr val="FFFFFF"/>
                </a:solidFill>
                <a:latin typeface="Verdana"/>
                <a:ea typeface="ＭＳ Ｐゴシック"/>
              </a:rPr>
              <a:t>You are paying for it aren’t you?</a:t>
            </a:r>
          </a:p>
          <a:p>
            <a:pPr marL="457200" indent="-457200" defTabSz="457200">
              <a:buFont typeface="Wingdings" pitchFamily="2" charset="2"/>
              <a:buChar char="q"/>
            </a:pPr>
            <a:r>
              <a:rPr lang="en-US" sz="2800" dirty="0" smtClean="0">
                <a:solidFill>
                  <a:srgbClr val="FFFFFF"/>
                </a:solidFill>
                <a:latin typeface="Verdana"/>
                <a:ea typeface="ＭＳ Ｐゴシック"/>
              </a:rPr>
              <a:t>TRANSFER BUYING! </a:t>
            </a:r>
            <a:r>
              <a:rPr lang="en-US" sz="2400" dirty="0" smtClean="0">
                <a:solidFill>
                  <a:srgbClr val="FFFFFF"/>
                </a:solidFill>
                <a:latin typeface="Verdana"/>
                <a:ea typeface="ＭＳ Ｐゴシック"/>
              </a:rPr>
              <a:t>Doesn’t cost you anything!</a:t>
            </a:r>
          </a:p>
          <a:p>
            <a:pPr marL="457200" indent="-457200" defTabSz="457200">
              <a:buFont typeface="Wingdings" pitchFamily="2" charset="2"/>
              <a:buChar char="q"/>
            </a:pPr>
            <a:r>
              <a:rPr lang="en-US" sz="3200" dirty="0" smtClean="0">
                <a:solidFill>
                  <a:srgbClr val="FFFFFF"/>
                </a:solidFill>
                <a:latin typeface="Verdana"/>
                <a:ea typeface="ＭＳ Ｐゴシック"/>
              </a:rPr>
              <a:t>FUNDING SHOPPING ANNUITY</a:t>
            </a:r>
          </a:p>
          <a:p>
            <a:pPr marL="457200" indent="-457200" defTabSz="457200">
              <a:buFont typeface="Wingdings" pitchFamily="2" charset="2"/>
              <a:buChar char="q"/>
            </a:pPr>
            <a:endParaRPr lang="en-US" sz="2400" dirty="0">
              <a:solidFill>
                <a:srgbClr val="FFFFFF"/>
              </a:solidFill>
              <a:latin typeface="Verdana"/>
              <a:ea typeface="ＭＳ Ｐゴシック"/>
            </a:endParaRPr>
          </a:p>
          <a:p>
            <a:pPr marL="457200" indent="-457200" defTabSz="457200">
              <a:buFont typeface="Wingdings" pitchFamily="2" charset="2"/>
              <a:buChar char="q"/>
            </a:pPr>
            <a:endParaRPr lang="en-US" sz="2400" dirty="0" smtClean="0">
              <a:solidFill>
                <a:srgbClr val="FFFFFF"/>
              </a:solidFill>
              <a:latin typeface="Verdana"/>
              <a:ea typeface="ＭＳ Ｐゴシック"/>
            </a:endParaRPr>
          </a:p>
          <a:p>
            <a:pPr defTabSz="457200"/>
            <a:r>
              <a:rPr lang="en-US" sz="3200" dirty="0" smtClean="0">
                <a:solidFill>
                  <a:srgbClr val="FFFFFF"/>
                </a:solidFill>
                <a:latin typeface="Verdana"/>
                <a:ea typeface="ＭＳ Ｐゴシック"/>
              </a:rPr>
              <a:t> </a:t>
            </a:r>
            <a:r>
              <a:rPr lang="en-US" sz="3200" b="1" dirty="0" smtClean="0">
                <a:solidFill>
                  <a:srgbClr val="FFFFFF"/>
                </a:solidFill>
                <a:latin typeface="Verdana"/>
                <a:ea typeface="ＭＳ Ｐゴシック"/>
              </a:rPr>
              <a:t>CONVERT SPENDING INTO EARNING</a:t>
            </a:r>
          </a:p>
          <a:p>
            <a:pPr marL="457200" indent="-457200" defTabSz="457200">
              <a:buFont typeface="Wingdings" pitchFamily="2" charset="2"/>
              <a:buChar char="q"/>
            </a:pPr>
            <a:endParaRPr lang="en-US" sz="3200" dirty="0">
              <a:solidFill>
                <a:srgbClr val="FFFFFF"/>
              </a:solidFill>
              <a:latin typeface="Verdana"/>
              <a:ea typeface="ＭＳ Ｐゴシック"/>
            </a:endParaRPr>
          </a:p>
        </p:txBody>
      </p:sp>
      <p:sp>
        <p:nvSpPr>
          <p:cNvPr id="2" name="Slide Number Placeholder 1"/>
          <p:cNvSpPr>
            <a:spLocks noGrp="1"/>
          </p:cNvSpPr>
          <p:nvPr>
            <p:ph type="sldNum" sz="quarter" idx="12"/>
          </p:nvPr>
        </p:nvSpPr>
        <p:spPr/>
        <p:txBody>
          <a:bodyPr/>
          <a:lstStyle/>
          <a:p>
            <a:pPr>
              <a:defRPr/>
            </a:pPr>
            <a:fld id="{0F8F102F-EC16-4D4F-9EA5-48D4A529FC0B}" type="slidenum">
              <a:rPr lang="en-US" smtClean="0">
                <a:latin typeface="Verdana"/>
              </a:rPr>
              <a:pPr>
                <a:defRPr/>
              </a:pPr>
              <a:t>40</a:t>
            </a:fld>
            <a:endParaRPr lang="en-US" dirty="0">
              <a:latin typeface="Verdana"/>
            </a:endParaRPr>
          </a:p>
        </p:txBody>
      </p:sp>
    </p:spTree>
    <p:extLst>
      <p:ext uri="{BB962C8B-B14F-4D97-AF65-F5344CB8AC3E}">
        <p14:creationId xmlns:p14="http://schemas.microsoft.com/office/powerpoint/2010/main" val="1177102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1027"/>
          <p:cNvSpPr txBox="1">
            <a:spLocks noChangeArrowheads="1"/>
          </p:cNvSpPr>
          <p:nvPr/>
        </p:nvSpPr>
        <p:spPr bwMode="auto">
          <a:xfrm>
            <a:off x="0" y="2071211"/>
            <a:ext cx="9033401" cy="3875129"/>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algn="l" defTabSz="457200"/>
            <a:endParaRPr lang="en-US" dirty="0">
              <a:solidFill>
                <a:srgbClr val="FFFFFF"/>
              </a:solidFill>
              <a:latin typeface="Verdana"/>
              <a:ea typeface="ＭＳ Ｐゴシック"/>
            </a:endParaRPr>
          </a:p>
        </p:txBody>
      </p:sp>
      <p:sp>
        <p:nvSpPr>
          <p:cNvPr id="3" name="Rectangle 2"/>
          <p:cNvSpPr/>
          <p:nvPr/>
        </p:nvSpPr>
        <p:spPr>
          <a:xfrm>
            <a:off x="0" y="180206"/>
            <a:ext cx="9296400" cy="6617197"/>
          </a:xfrm>
          <a:prstGeom prst="rect">
            <a:avLst/>
          </a:prstGeom>
        </p:spPr>
        <p:txBody>
          <a:bodyPr wrap="square">
            <a:spAutoFit/>
          </a:bodyPr>
          <a:lstStyle/>
          <a:p>
            <a:pPr defTabSz="457200"/>
            <a:r>
              <a:rPr lang="en-US" sz="3200" b="1" dirty="0" smtClean="0">
                <a:solidFill>
                  <a:srgbClr val="FFFFFF"/>
                </a:solidFill>
                <a:latin typeface="Verdana"/>
                <a:ea typeface="ＭＳ Ｐゴシック"/>
              </a:rPr>
              <a:t>Categories: </a:t>
            </a:r>
            <a:r>
              <a:rPr lang="en-US" sz="2800" dirty="0" smtClean="0">
                <a:solidFill>
                  <a:srgbClr val="FFFFFF"/>
                </a:solidFill>
                <a:latin typeface="Verdana"/>
                <a:ea typeface="ＭＳ Ｐゴシック"/>
              </a:rPr>
              <a:t>Home,  family, activities, Life!</a:t>
            </a:r>
          </a:p>
          <a:p>
            <a:pPr defTabSz="457200"/>
            <a:r>
              <a:rPr lang="en-US" sz="2800" dirty="0" smtClean="0">
                <a:solidFill>
                  <a:srgbClr val="FFFFFF"/>
                </a:solidFill>
                <a:latin typeface="Verdana"/>
                <a:ea typeface="ＭＳ Ｐゴシック"/>
              </a:rPr>
              <a:t>BV for MA Brands 1</a:t>
            </a:r>
            <a:r>
              <a:rPr lang="en-US" sz="2800" baseline="30000" dirty="0" smtClean="0">
                <a:solidFill>
                  <a:srgbClr val="FFFFFF"/>
                </a:solidFill>
                <a:latin typeface="Verdana"/>
                <a:ea typeface="ＭＳ Ｐゴシック"/>
              </a:rPr>
              <a:t>st</a:t>
            </a:r>
            <a:r>
              <a:rPr lang="en-US" sz="2800" dirty="0" smtClean="0">
                <a:solidFill>
                  <a:srgbClr val="FFFFFF"/>
                </a:solidFill>
                <a:latin typeface="Verdana"/>
                <a:ea typeface="ＭＳ Ｐゴシック"/>
              </a:rPr>
              <a:t>.</a:t>
            </a:r>
          </a:p>
          <a:p>
            <a:pPr defTabSz="457200"/>
            <a:r>
              <a:rPr lang="en-US" sz="2800" dirty="0" smtClean="0">
                <a:solidFill>
                  <a:srgbClr val="FFFFFF"/>
                </a:solidFill>
                <a:latin typeface="Verdana"/>
                <a:ea typeface="ＭＳ Ｐゴシック"/>
              </a:rPr>
              <a:t>IBV for Other Non MA Products=</a:t>
            </a:r>
            <a:r>
              <a:rPr lang="en-US" sz="2400" dirty="0" smtClean="0">
                <a:solidFill>
                  <a:srgbClr val="FFFFFF"/>
                </a:solidFill>
                <a:latin typeface="Verdana"/>
                <a:ea typeface="ＭＳ Ｐゴシック"/>
              </a:rPr>
              <a:t>Brands on Shop.com </a:t>
            </a:r>
          </a:p>
          <a:p>
            <a:pPr marL="457200" indent="-457200" defTabSz="457200">
              <a:buFont typeface="Wingdings" pitchFamily="2" charset="2"/>
              <a:buChar char="q"/>
            </a:pPr>
            <a:r>
              <a:rPr lang="en-US" sz="2800" dirty="0" smtClean="0">
                <a:solidFill>
                  <a:srgbClr val="FFFFFF"/>
                </a:solidFill>
                <a:latin typeface="Verdana"/>
                <a:ea typeface="ＭＳ Ｐゴシック"/>
              </a:rPr>
              <a:t>Kitchen and Pantry</a:t>
            </a:r>
          </a:p>
          <a:p>
            <a:pPr marL="457200" indent="-457200" defTabSz="457200">
              <a:buFont typeface="Wingdings" pitchFamily="2" charset="2"/>
              <a:buChar char="q"/>
            </a:pPr>
            <a:r>
              <a:rPr lang="en-US" sz="2800" dirty="0" smtClean="0">
                <a:solidFill>
                  <a:srgbClr val="FFFFFF"/>
                </a:solidFill>
                <a:latin typeface="Verdana"/>
                <a:ea typeface="ＭＳ Ｐゴシック"/>
              </a:rPr>
              <a:t>Bathroom</a:t>
            </a:r>
          </a:p>
          <a:p>
            <a:pPr marL="457200" indent="-457200" defTabSz="457200">
              <a:buFont typeface="Wingdings" pitchFamily="2" charset="2"/>
              <a:buChar char="q"/>
            </a:pPr>
            <a:r>
              <a:rPr lang="en-US" sz="2800" dirty="0" smtClean="0">
                <a:solidFill>
                  <a:srgbClr val="FFFFFF"/>
                </a:solidFill>
                <a:latin typeface="Verdana"/>
                <a:ea typeface="ＭＳ Ｐゴシック"/>
              </a:rPr>
              <a:t>Laundry Room</a:t>
            </a:r>
          </a:p>
          <a:p>
            <a:pPr marL="457200" indent="-457200" defTabSz="457200">
              <a:buFont typeface="Wingdings" pitchFamily="2" charset="2"/>
              <a:buChar char="q"/>
            </a:pPr>
            <a:r>
              <a:rPr lang="en-US" sz="2800" dirty="0" smtClean="0">
                <a:solidFill>
                  <a:srgbClr val="FFFFFF"/>
                </a:solidFill>
                <a:latin typeface="Verdana"/>
                <a:ea typeface="ＭＳ Ｐゴシック"/>
              </a:rPr>
              <a:t>Living Area</a:t>
            </a:r>
          </a:p>
          <a:p>
            <a:pPr marL="457200" indent="-457200" defTabSz="457200">
              <a:buFont typeface="Wingdings" pitchFamily="2" charset="2"/>
              <a:buChar char="q"/>
            </a:pPr>
            <a:r>
              <a:rPr lang="en-US" sz="2800" dirty="0" smtClean="0">
                <a:solidFill>
                  <a:srgbClr val="FFFFFF"/>
                </a:solidFill>
                <a:latin typeface="Verdana"/>
                <a:ea typeface="ＭＳ Ｐゴシック"/>
              </a:rPr>
              <a:t>Garage</a:t>
            </a:r>
          </a:p>
          <a:p>
            <a:pPr marL="457200" indent="-457200" defTabSz="457200">
              <a:buFont typeface="Wingdings" pitchFamily="2" charset="2"/>
              <a:buChar char="q"/>
            </a:pPr>
            <a:r>
              <a:rPr lang="en-US" sz="2800" dirty="0" smtClean="0">
                <a:solidFill>
                  <a:srgbClr val="FFFFFF"/>
                </a:solidFill>
                <a:latin typeface="Verdana"/>
                <a:ea typeface="ＭＳ Ｐゴシック"/>
              </a:rPr>
              <a:t>Outdoors and Garden</a:t>
            </a:r>
          </a:p>
          <a:p>
            <a:pPr marL="457200" indent="-457200" defTabSz="457200">
              <a:buFont typeface="Wingdings" pitchFamily="2" charset="2"/>
              <a:buChar char="q"/>
            </a:pPr>
            <a:endParaRPr lang="en-US" sz="2800" b="1" dirty="0">
              <a:solidFill>
                <a:srgbClr val="FFFFFF"/>
              </a:solidFill>
              <a:latin typeface="Verdana"/>
              <a:ea typeface="ＭＳ Ｐゴシック"/>
            </a:endParaRPr>
          </a:p>
          <a:p>
            <a:pPr defTabSz="457200"/>
            <a:r>
              <a:rPr lang="en-US" sz="2800" b="1" dirty="0" smtClean="0">
                <a:solidFill>
                  <a:srgbClr val="FFFFFF"/>
                </a:solidFill>
                <a:latin typeface="Verdana"/>
                <a:ea typeface="ＭＳ Ｐゴシック"/>
              </a:rPr>
              <a:t>MAJOR SPENDING Categories:</a:t>
            </a:r>
          </a:p>
          <a:p>
            <a:pPr marL="457200" indent="-457200" defTabSz="457200">
              <a:buFont typeface="Wingdings" pitchFamily="2" charset="2"/>
              <a:buChar char="q"/>
            </a:pPr>
            <a:r>
              <a:rPr lang="en-US" sz="2800" dirty="0" smtClean="0">
                <a:solidFill>
                  <a:srgbClr val="FFFFFF"/>
                </a:solidFill>
                <a:latin typeface="Verdana"/>
                <a:ea typeface="ＭＳ Ｐゴシック"/>
              </a:rPr>
              <a:t>Electronics, appliances, gadgets, tools</a:t>
            </a:r>
          </a:p>
          <a:p>
            <a:pPr marL="457200" indent="-457200" defTabSz="457200">
              <a:buFont typeface="Wingdings" pitchFamily="2" charset="2"/>
              <a:buChar char="q"/>
            </a:pPr>
            <a:r>
              <a:rPr lang="en-US" sz="2800" dirty="0" smtClean="0">
                <a:solidFill>
                  <a:srgbClr val="FFFFFF"/>
                </a:solidFill>
                <a:latin typeface="Verdana"/>
                <a:ea typeface="ＭＳ Ｐゴシック"/>
              </a:rPr>
              <a:t>Apparel and Accessories</a:t>
            </a:r>
          </a:p>
          <a:p>
            <a:pPr marL="457200" indent="-457200" defTabSz="457200">
              <a:buFont typeface="Wingdings" pitchFamily="2" charset="2"/>
              <a:buChar char="q"/>
            </a:pPr>
            <a:r>
              <a:rPr lang="en-US" sz="2800" dirty="0" smtClean="0">
                <a:solidFill>
                  <a:srgbClr val="FFFFFF"/>
                </a:solidFill>
                <a:latin typeface="Verdana"/>
                <a:ea typeface="ＭＳ Ｐゴシック"/>
              </a:rPr>
              <a:t>Gifting</a:t>
            </a:r>
          </a:p>
          <a:p>
            <a:pPr marL="457200" indent="-457200" defTabSz="457200">
              <a:buFont typeface="Wingdings" pitchFamily="2" charset="2"/>
              <a:buChar char="q"/>
            </a:pPr>
            <a:r>
              <a:rPr lang="en-US" sz="2800" dirty="0" smtClean="0">
                <a:solidFill>
                  <a:srgbClr val="FFFFFF"/>
                </a:solidFill>
                <a:latin typeface="Verdana"/>
                <a:ea typeface="ＭＳ Ｐゴシック"/>
              </a:rPr>
              <a:t>Entertainment, Travel, Music</a:t>
            </a:r>
          </a:p>
        </p:txBody>
      </p:sp>
      <p:sp>
        <p:nvSpPr>
          <p:cNvPr id="2" name="Slide Number Placeholder 1"/>
          <p:cNvSpPr>
            <a:spLocks noGrp="1"/>
          </p:cNvSpPr>
          <p:nvPr>
            <p:ph type="sldNum" sz="quarter" idx="12"/>
          </p:nvPr>
        </p:nvSpPr>
        <p:spPr/>
        <p:txBody>
          <a:bodyPr/>
          <a:lstStyle/>
          <a:p>
            <a:pPr>
              <a:defRPr/>
            </a:pPr>
            <a:fld id="{0F8F102F-EC16-4D4F-9EA5-48D4A529FC0B}" type="slidenum">
              <a:rPr lang="en-US" smtClean="0">
                <a:latin typeface="Verdana"/>
              </a:rPr>
              <a:pPr>
                <a:defRPr/>
              </a:pPr>
              <a:t>41</a:t>
            </a:fld>
            <a:endParaRPr lang="en-US" dirty="0">
              <a:latin typeface="Verdana"/>
            </a:endParaRPr>
          </a:p>
        </p:txBody>
      </p:sp>
    </p:spTree>
    <p:extLst>
      <p:ext uri="{BB962C8B-B14F-4D97-AF65-F5344CB8AC3E}">
        <p14:creationId xmlns:p14="http://schemas.microsoft.com/office/powerpoint/2010/main" val="129970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 y="308228"/>
            <a:ext cx="9139429" cy="685457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6800"/>
            <a:ext cx="9144000" cy="6854572"/>
          </a:xfrm>
          <a:prstGeom prst="rect">
            <a:avLst/>
          </a:prstGeom>
        </p:spPr>
      </p:pic>
      <p:pic>
        <p:nvPicPr>
          <p:cNvPr id="4" name="Picture 3" descr="CurtainMaster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00" y="-133350"/>
            <a:ext cx="9499600" cy="7124700"/>
          </a:xfrm>
          <a:prstGeom prst="rect">
            <a:avLst/>
          </a:prstGeom>
        </p:spPr>
      </p:pic>
      <p:pic>
        <p:nvPicPr>
          <p:cNvPr id="9" name="Picture 8" descr="CurtainMaster4Righ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800" y="-133350"/>
            <a:ext cx="9499600" cy="7124700"/>
          </a:xfrm>
          <a:prstGeom prst="rect">
            <a:avLst/>
          </a:prstGeom>
        </p:spPr>
      </p:pic>
      <p:pic>
        <p:nvPicPr>
          <p:cNvPr id="8" name="Picture 7" descr="CurtainMaster4Lef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800" y="-133350"/>
            <a:ext cx="9499600" cy="7124700"/>
          </a:xfrm>
          <a:prstGeom prst="rect">
            <a:avLst/>
          </a:prstGeom>
        </p:spPr>
      </p:pic>
      <p:pic>
        <p:nvPicPr>
          <p:cNvPr id="6" name="Picture 5" descr="CurtainMaster4Cente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800" y="-133350"/>
            <a:ext cx="9499600" cy="7124700"/>
          </a:xfrm>
          <a:prstGeom prst="rect">
            <a:avLst/>
          </a:prstGeom>
        </p:spPr>
      </p:pic>
    </p:spTree>
    <p:extLst>
      <p:ext uri="{BB962C8B-B14F-4D97-AF65-F5344CB8AC3E}">
        <p14:creationId xmlns:p14="http://schemas.microsoft.com/office/powerpoint/2010/main" val="2783460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82222 " pathEditMode="relative" rAng="0" ptsTypes="AA">
                                      <p:cBhvr>
                                        <p:cTn id="6" dur="5000" fill="hold"/>
                                        <p:tgtEl>
                                          <p:spTgt spid="4"/>
                                        </p:tgtEl>
                                        <p:attrNameLst>
                                          <p:attrName>ppt_x</p:attrName>
                                          <p:attrName>ppt_y</p:attrName>
                                        </p:attrNameLst>
                                      </p:cBhvr>
                                      <p:rCtr x="0" y="-41111"/>
                                    </p:animMotion>
                                  </p:childTnLst>
                                </p:cTn>
                              </p:par>
                              <p:par>
                                <p:cTn id="7" presetID="42" presetClass="path" presetSubtype="0" accel="50000" decel="50000" fill="hold" nodeType="withEffect">
                                  <p:stCondLst>
                                    <p:cond delay="0"/>
                                  </p:stCondLst>
                                  <p:childTnLst>
                                    <p:animMotion origin="layout" path="M -5.52371E-7 6.25724E-7 L 0.78374 6.25724E-7 " pathEditMode="relative" rAng="0" ptsTypes="AA">
                                      <p:cBhvr>
                                        <p:cTn id="8" dur="5000" fill="hold"/>
                                        <p:tgtEl>
                                          <p:spTgt spid="9"/>
                                        </p:tgtEl>
                                        <p:attrNameLst>
                                          <p:attrName>ppt_x</p:attrName>
                                          <p:attrName>ppt_y</p:attrName>
                                        </p:attrNameLst>
                                      </p:cBhvr>
                                      <p:rCtr x="39187" y="0"/>
                                    </p:animMotion>
                                  </p:childTnLst>
                                </p:cTn>
                              </p:par>
                              <p:par>
                                <p:cTn id="9" presetID="42" presetClass="path" presetSubtype="0" accel="50000" decel="50000" fill="hold" nodeType="withEffect">
                                  <p:stCondLst>
                                    <p:cond delay="0"/>
                                  </p:stCondLst>
                                  <p:childTnLst>
                                    <p:animMotion origin="layout" path="M -5.52371E-7 6.25724E-7 L -0.76707 -0.01112 " pathEditMode="relative" rAng="0" ptsTypes="AA">
                                      <p:cBhvr>
                                        <p:cTn id="10" dur="5000" fill="hold"/>
                                        <p:tgtEl>
                                          <p:spTgt spid="8"/>
                                        </p:tgtEl>
                                        <p:attrNameLst>
                                          <p:attrName>ppt_x</p:attrName>
                                          <p:attrName>ppt_y</p:attrName>
                                        </p:attrNameLst>
                                      </p:cBhvr>
                                      <p:rCtr x="-38353" y="-556"/>
                                    </p:animMotion>
                                  </p:childTnLst>
                                </p:cTn>
                              </p:par>
                              <p:par>
                                <p:cTn id="11" presetID="42" presetClass="path" presetSubtype="0" accel="50000" decel="50000" fill="hold" nodeType="withEffect">
                                  <p:stCondLst>
                                    <p:cond delay="3000"/>
                                  </p:stCondLst>
                                  <p:childTnLst>
                                    <p:animMotion origin="layout" path="M 0 -0.22222 L 0 -1.82222 " pathEditMode="relative" rAng="0" ptsTypes="AA">
                                      <p:cBhvr>
                                        <p:cTn id="12" dur="5000" fill="hold"/>
                                        <p:tgtEl>
                                          <p:spTgt spid="6"/>
                                        </p:tgtEl>
                                        <p:attrNameLst>
                                          <p:attrName>ppt_x</p:attrName>
                                          <p:attrName>ppt_y</p:attrName>
                                        </p:attrNameLst>
                                      </p:cBhvr>
                                      <p:rCtr x="0" y="-80000"/>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73659"/>
          <a:stretch/>
        </p:blipFill>
        <p:spPr>
          <a:xfrm>
            <a:off x="-9622128" y="2665723"/>
            <a:ext cx="28413655" cy="3409661"/>
          </a:xfrm>
          <a:prstGeom prst="rect">
            <a:avLst/>
          </a:prstGeom>
        </p:spPr>
      </p:pic>
      <p:pic>
        <p:nvPicPr>
          <p:cNvPr id="26" name="Picture 25" descr="20120709_HowCommissionsAreEarned_9.png"/>
          <p:cNvPicPr>
            <a:picLocks noChangeAspect="1"/>
          </p:cNvPicPr>
          <p:nvPr/>
        </p:nvPicPr>
        <p:blipFill rotWithShape="1">
          <a:blip r:embed="rId3">
            <a:extLst>
              <a:ext uri="{28A0092B-C50C-407E-A947-70E740481C1C}">
                <a14:useLocalDpi xmlns:a14="http://schemas.microsoft.com/office/drawing/2010/main" val="0"/>
              </a:ext>
            </a:extLst>
          </a:blip>
          <a:srcRect l="12756" r="12581"/>
          <a:stretch/>
        </p:blipFill>
        <p:spPr>
          <a:xfrm>
            <a:off x="2040464" y="3616744"/>
            <a:ext cx="5596468" cy="602714"/>
          </a:xfrm>
          <a:prstGeom prst="rect">
            <a:avLst/>
          </a:prstGeom>
        </p:spPr>
      </p:pic>
      <p:sp>
        <p:nvSpPr>
          <p:cNvPr id="2" name="TextBox 1"/>
          <p:cNvSpPr txBox="1"/>
          <p:nvPr/>
        </p:nvSpPr>
        <p:spPr>
          <a:xfrm>
            <a:off x="472159" y="1188442"/>
            <a:ext cx="8759355" cy="830997"/>
          </a:xfrm>
          <a:prstGeom prst="rect">
            <a:avLst/>
          </a:prstGeom>
          <a:noFill/>
        </p:spPr>
        <p:txBody>
          <a:bodyPr wrap="square" rtlCol="0">
            <a:spAutoFit/>
          </a:bodyPr>
          <a:lstStyle/>
          <a:p>
            <a:pPr algn="ctr" defTabSz="457200"/>
            <a:r>
              <a:rPr lang="en-US" sz="4800" b="1" dirty="0">
                <a:solidFill>
                  <a:srgbClr val="004080"/>
                </a:solidFill>
                <a:latin typeface="Arial"/>
                <a:cs typeface="Arial"/>
              </a:rPr>
              <a:t>THE SHOPPING ANNUITY</a:t>
            </a:r>
          </a:p>
        </p:txBody>
      </p:sp>
      <p:pic>
        <p:nvPicPr>
          <p:cNvPr id="30" name="Picture 29" descr="20120709_HowCommissionsAreEarned_9.png"/>
          <p:cNvPicPr>
            <a:picLocks noChangeAspect="1"/>
          </p:cNvPicPr>
          <p:nvPr/>
        </p:nvPicPr>
        <p:blipFill rotWithShape="1">
          <a:blip r:embed="rId3">
            <a:extLst>
              <a:ext uri="{28A0092B-C50C-407E-A947-70E740481C1C}">
                <a14:useLocalDpi xmlns:a14="http://schemas.microsoft.com/office/drawing/2010/main" val="0"/>
              </a:ext>
            </a:extLst>
          </a:blip>
          <a:srcRect l="12756" r="12581"/>
          <a:stretch/>
        </p:blipFill>
        <p:spPr>
          <a:xfrm>
            <a:off x="2048925" y="4226362"/>
            <a:ext cx="5596468" cy="602714"/>
          </a:xfrm>
          <a:prstGeom prst="rect">
            <a:avLst/>
          </a:prstGeom>
        </p:spPr>
      </p:pic>
      <p:pic>
        <p:nvPicPr>
          <p:cNvPr id="31" name="Picture 30" descr="20120709_HowCommissionsAreEarned_9.png"/>
          <p:cNvPicPr>
            <a:picLocks noChangeAspect="1"/>
          </p:cNvPicPr>
          <p:nvPr/>
        </p:nvPicPr>
        <p:blipFill rotWithShape="1">
          <a:blip r:embed="rId3">
            <a:extLst>
              <a:ext uri="{28A0092B-C50C-407E-A947-70E740481C1C}">
                <a14:useLocalDpi xmlns:a14="http://schemas.microsoft.com/office/drawing/2010/main" val="0"/>
              </a:ext>
            </a:extLst>
          </a:blip>
          <a:srcRect l="12756" r="12581"/>
          <a:stretch/>
        </p:blipFill>
        <p:spPr>
          <a:xfrm>
            <a:off x="2040452" y="4844447"/>
            <a:ext cx="5596468" cy="602714"/>
          </a:xfrm>
          <a:prstGeom prst="rect">
            <a:avLst/>
          </a:prstGeom>
        </p:spPr>
      </p:pic>
      <p:pic>
        <p:nvPicPr>
          <p:cNvPr id="32" name="Picture 31" descr="20120709_HowCommissionsAreEarned_9.png"/>
          <p:cNvPicPr>
            <a:picLocks noChangeAspect="1"/>
          </p:cNvPicPr>
          <p:nvPr/>
        </p:nvPicPr>
        <p:blipFill rotWithShape="1">
          <a:blip r:embed="rId3">
            <a:extLst>
              <a:ext uri="{28A0092B-C50C-407E-A947-70E740481C1C}">
                <a14:useLocalDpi xmlns:a14="http://schemas.microsoft.com/office/drawing/2010/main" val="0"/>
              </a:ext>
            </a:extLst>
          </a:blip>
          <a:srcRect l="12756" r="12581"/>
          <a:stretch/>
        </p:blipFill>
        <p:spPr>
          <a:xfrm>
            <a:off x="2031979" y="5454065"/>
            <a:ext cx="5596468" cy="602714"/>
          </a:xfrm>
          <a:prstGeom prst="rect">
            <a:avLst/>
          </a:prstGeom>
        </p:spPr>
      </p:pic>
      <p:pic>
        <p:nvPicPr>
          <p:cNvPr id="8" name="Picture 7" descr="Screen Shot 2012-08-09 at 10.12.5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4038600"/>
            <a:ext cx="1689100" cy="1157173"/>
          </a:xfrm>
          <a:prstGeom prst="rect">
            <a:avLst/>
          </a:prstGeom>
        </p:spPr>
      </p:pic>
    </p:spTree>
    <p:extLst>
      <p:ext uri="{BB962C8B-B14F-4D97-AF65-F5344CB8AC3E}">
        <p14:creationId xmlns:p14="http://schemas.microsoft.com/office/powerpoint/2010/main" val="41660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par>
                          <p:cTn id="20" fill="hold">
                            <p:stCondLst>
                              <p:cond delay="2000"/>
                            </p:stCondLst>
                            <p:childTnLst>
                              <p:par>
                                <p:cTn id="21" presetID="10" presetClass="entr" presetSubtype="0" repeatCount="300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1963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71250" y="2057400"/>
            <a:ext cx="8801500" cy="3539430"/>
          </a:xfrm>
          <a:prstGeom prst="rect">
            <a:avLst/>
          </a:prstGeom>
        </p:spPr>
        <p:txBody>
          <a:bodyPr wrap="square">
            <a:spAutoFit/>
          </a:bodyPr>
          <a:lstStyle/>
          <a:p>
            <a:pPr algn="ctr" defTabSz="457200"/>
            <a:r>
              <a:rPr lang="en-US" sz="3200" b="1" dirty="0">
                <a:solidFill>
                  <a:srgbClr val="FFFFFF"/>
                </a:solidFill>
                <a:latin typeface="Verdana"/>
                <a:ea typeface="ＭＳ Ｐゴシック"/>
              </a:rPr>
              <a:t>“Turn spending into earning: Savings and convert shopping into income!”</a:t>
            </a:r>
          </a:p>
          <a:p>
            <a:pPr algn="ctr" defTabSz="457200"/>
            <a:r>
              <a:rPr lang="en-US" sz="3200" b="1" dirty="0">
                <a:solidFill>
                  <a:srgbClr val="FFFFFF"/>
                </a:solidFill>
                <a:latin typeface="Verdana"/>
                <a:ea typeface="ＭＳ Ｐゴシック"/>
              </a:rPr>
              <a:t>      </a:t>
            </a:r>
          </a:p>
          <a:p>
            <a:pPr algn="ctr" defTabSz="457200"/>
            <a:endParaRPr lang="en-US" sz="3200" b="1" dirty="0">
              <a:solidFill>
                <a:srgbClr val="FFFFFF"/>
              </a:solidFill>
              <a:latin typeface="Verdana"/>
              <a:ea typeface="ＭＳ Ｐゴシック"/>
            </a:endParaRPr>
          </a:p>
          <a:p>
            <a:pPr algn="ctr" defTabSz="457200"/>
            <a:endParaRPr lang="en-US" sz="3200" b="1" dirty="0">
              <a:solidFill>
                <a:srgbClr val="FFFFFF"/>
              </a:solidFill>
              <a:latin typeface="Verdana"/>
              <a:ea typeface="ＭＳ Ｐゴシック"/>
            </a:endParaRPr>
          </a:p>
          <a:p>
            <a:pPr algn="ctr" defTabSz="457200"/>
            <a:endParaRPr lang="en-US" sz="3200" b="1" dirty="0">
              <a:solidFill>
                <a:srgbClr val="FFFFFF"/>
              </a:solidFill>
              <a:latin typeface="Verdana"/>
              <a:ea typeface="ＭＳ Ｐゴシック"/>
            </a:endParaRPr>
          </a:p>
          <a:p>
            <a:pPr algn="ctr" defTabSz="457200"/>
            <a:endParaRPr lang="en-US" sz="3200" b="1" dirty="0">
              <a:solidFill>
                <a:srgbClr val="FFFFFF"/>
              </a:solidFill>
              <a:latin typeface="Verdana"/>
              <a:ea typeface="ＭＳ Ｐゴシック"/>
            </a:endParaRPr>
          </a:p>
        </p:txBody>
      </p:sp>
      <p:sp>
        <p:nvSpPr>
          <p:cNvPr id="7" name="Rectangle 1027"/>
          <p:cNvSpPr txBox="1">
            <a:spLocks noChangeArrowheads="1"/>
          </p:cNvSpPr>
          <p:nvPr/>
        </p:nvSpPr>
        <p:spPr bwMode="auto">
          <a:xfrm>
            <a:off x="304800" y="3446465"/>
            <a:ext cx="8667950" cy="762483"/>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defTabSz="457200"/>
            <a:r>
              <a:rPr lang="en-US" sz="4400" i="1" dirty="0" smtClean="0">
                <a:solidFill>
                  <a:srgbClr val="FFFFFF"/>
                </a:solidFill>
                <a:latin typeface="Verdana"/>
                <a:ea typeface="ＭＳ Ｐゴシック"/>
              </a:rPr>
              <a:t>Where else can you do this?</a:t>
            </a:r>
            <a:endParaRPr lang="en-US" sz="4400" i="1" dirty="0">
              <a:solidFill>
                <a:srgbClr val="FFFFFF"/>
              </a:solidFill>
              <a:latin typeface="Verdana"/>
              <a:ea typeface="ＭＳ Ｐゴシック"/>
            </a:endParaRPr>
          </a:p>
        </p:txBody>
      </p:sp>
      <p:sp>
        <p:nvSpPr>
          <p:cNvPr id="2" name="Slide Number Placeholder 1"/>
          <p:cNvSpPr>
            <a:spLocks noGrp="1"/>
          </p:cNvSpPr>
          <p:nvPr>
            <p:ph type="sldNum" sz="quarter" idx="12"/>
          </p:nvPr>
        </p:nvSpPr>
        <p:spPr/>
        <p:txBody>
          <a:bodyPr/>
          <a:lstStyle/>
          <a:p>
            <a:pPr>
              <a:defRPr/>
            </a:pPr>
            <a:fld id="{0F8F102F-EC16-4D4F-9EA5-48D4A529FC0B}" type="slidenum">
              <a:rPr lang="en-US" smtClean="0">
                <a:latin typeface="Verdana"/>
              </a:rPr>
              <a:pPr>
                <a:defRPr/>
              </a:pPr>
              <a:t>45</a:t>
            </a:fld>
            <a:endParaRPr lang="en-US" dirty="0">
              <a:latin typeface="Verdana"/>
            </a:endParaRPr>
          </a:p>
        </p:txBody>
      </p:sp>
    </p:spTree>
    <p:extLst>
      <p:ext uri="{BB962C8B-B14F-4D97-AF65-F5344CB8AC3E}">
        <p14:creationId xmlns:p14="http://schemas.microsoft.com/office/powerpoint/2010/main" val="3393585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304800"/>
            <a:ext cx="9144000" cy="830997"/>
          </a:xfrm>
          <a:prstGeom prst="rect">
            <a:avLst/>
          </a:prstGeom>
        </p:spPr>
        <p:txBody>
          <a:bodyPr wrap="square">
            <a:spAutoFit/>
          </a:bodyPr>
          <a:lstStyle/>
          <a:p>
            <a:pPr algn="ctr" defTabSz="457200"/>
            <a:r>
              <a:rPr lang="en-US" sz="4800" b="1" i="1" dirty="0">
                <a:solidFill>
                  <a:srgbClr val="FFFFFF"/>
                </a:solidFill>
                <a:latin typeface="Verdana"/>
                <a:ea typeface="ＭＳ Ｐゴシック"/>
              </a:rPr>
              <a:t>Home Shopping list</a:t>
            </a:r>
          </a:p>
        </p:txBody>
      </p:sp>
      <p:sp>
        <p:nvSpPr>
          <p:cNvPr id="2" name="Slide Number Placeholder 1"/>
          <p:cNvSpPr>
            <a:spLocks noGrp="1"/>
          </p:cNvSpPr>
          <p:nvPr>
            <p:ph type="sldNum" sz="quarter" idx="12"/>
          </p:nvPr>
        </p:nvSpPr>
        <p:spPr/>
        <p:txBody>
          <a:bodyPr/>
          <a:lstStyle/>
          <a:p>
            <a:pPr>
              <a:defRPr/>
            </a:pPr>
            <a:fld id="{0F8F102F-EC16-4D4F-9EA5-48D4A529FC0B}" type="slidenum">
              <a:rPr lang="en-US" smtClean="0">
                <a:latin typeface="Verdana"/>
              </a:rPr>
              <a:pPr>
                <a:defRPr/>
              </a:pPr>
              <a:t>46</a:t>
            </a:fld>
            <a:endParaRPr lang="en-US" dirty="0">
              <a:latin typeface="Verdana"/>
            </a:endParaRPr>
          </a:p>
        </p:txBody>
      </p:sp>
      <p:pic>
        <p:nvPicPr>
          <p:cNvPr id="5" name="Picture 4" descr="HomeShoppingList_02_101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23081">
            <a:off x="5568161" y="2101683"/>
            <a:ext cx="4001660" cy="6590970"/>
          </a:xfrm>
          <a:prstGeom prst="rect">
            <a:avLst/>
          </a:prstGeom>
          <a:ln>
            <a:solidFill>
              <a:schemeClr val="accent4">
                <a:lumMod val="10000"/>
              </a:schemeClr>
            </a:solidFill>
          </a:ln>
        </p:spPr>
      </p:pic>
      <p:pic>
        <p:nvPicPr>
          <p:cNvPr id="4" name="Picture 3" descr="HomeShoppingList_01_1012-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80033">
            <a:off x="-106490" y="2925804"/>
            <a:ext cx="3657630" cy="7354181"/>
          </a:xfrm>
          <a:prstGeom prst="rect">
            <a:avLst/>
          </a:prstGeom>
          <a:ln>
            <a:solidFill>
              <a:schemeClr val="accent4">
                <a:lumMod val="10000"/>
              </a:schemeClr>
            </a:solidFill>
          </a:ln>
        </p:spPr>
      </p:pic>
    </p:spTree>
    <p:extLst>
      <p:ext uri="{BB962C8B-B14F-4D97-AF65-F5344CB8AC3E}">
        <p14:creationId xmlns:p14="http://schemas.microsoft.com/office/powerpoint/2010/main" val="2800824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1027"/>
          <p:cNvSpPr txBox="1">
            <a:spLocks noChangeArrowheads="1"/>
          </p:cNvSpPr>
          <p:nvPr/>
        </p:nvSpPr>
        <p:spPr bwMode="auto">
          <a:xfrm>
            <a:off x="1077941" y="2087809"/>
            <a:ext cx="7353592" cy="3411535"/>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defTabSz="457200"/>
            <a:r>
              <a:rPr lang="en-US" sz="4800" i="1" dirty="0">
                <a:solidFill>
                  <a:srgbClr val="FFFFFF"/>
                </a:solidFill>
                <a:latin typeface="Verdana"/>
                <a:ea typeface="ＭＳ Ｐゴシック"/>
              </a:rPr>
              <a:t>Why wouldn’t your committed UFO’s and organization want to do the same? </a:t>
            </a:r>
          </a:p>
        </p:txBody>
      </p:sp>
      <p:sp>
        <p:nvSpPr>
          <p:cNvPr id="3" name="Rectangle 2"/>
          <p:cNvSpPr/>
          <p:nvPr/>
        </p:nvSpPr>
        <p:spPr>
          <a:xfrm>
            <a:off x="379213" y="1009228"/>
            <a:ext cx="8801500" cy="830997"/>
          </a:xfrm>
          <a:prstGeom prst="rect">
            <a:avLst/>
          </a:prstGeom>
        </p:spPr>
        <p:txBody>
          <a:bodyPr wrap="square">
            <a:spAutoFit/>
          </a:bodyPr>
          <a:lstStyle/>
          <a:p>
            <a:pPr algn="ctr" defTabSz="457200"/>
            <a:r>
              <a:rPr lang="en-US" sz="4800" b="1" dirty="0">
                <a:solidFill>
                  <a:srgbClr val="FFFFFF"/>
                </a:solidFill>
                <a:latin typeface="Verdana"/>
                <a:ea typeface="ＭＳ Ｐゴシック"/>
              </a:rPr>
              <a:t>Autoship</a:t>
            </a:r>
          </a:p>
        </p:txBody>
      </p:sp>
      <p:sp>
        <p:nvSpPr>
          <p:cNvPr id="2" name="Slide Number Placeholder 1"/>
          <p:cNvSpPr>
            <a:spLocks noGrp="1"/>
          </p:cNvSpPr>
          <p:nvPr>
            <p:ph type="sldNum" sz="quarter" idx="12"/>
          </p:nvPr>
        </p:nvSpPr>
        <p:spPr/>
        <p:txBody>
          <a:bodyPr/>
          <a:lstStyle/>
          <a:p>
            <a:pPr>
              <a:defRPr/>
            </a:pPr>
            <a:fld id="{0F8F102F-EC16-4D4F-9EA5-48D4A529FC0B}" type="slidenum">
              <a:rPr lang="en-US" smtClean="0">
                <a:latin typeface="Verdana"/>
              </a:rPr>
              <a:pPr>
                <a:defRPr/>
              </a:pPr>
              <a:t>47</a:t>
            </a:fld>
            <a:endParaRPr lang="en-US" dirty="0">
              <a:latin typeface="Verdana"/>
            </a:endParaRPr>
          </a:p>
        </p:txBody>
      </p:sp>
    </p:spTree>
    <p:extLst>
      <p:ext uri="{BB962C8B-B14F-4D97-AF65-F5344CB8AC3E}">
        <p14:creationId xmlns:p14="http://schemas.microsoft.com/office/powerpoint/2010/main" val="107494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1027"/>
          <p:cNvSpPr txBox="1">
            <a:spLocks noChangeArrowheads="1"/>
          </p:cNvSpPr>
          <p:nvPr/>
        </p:nvSpPr>
        <p:spPr bwMode="auto">
          <a:xfrm>
            <a:off x="959813" y="3446465"/>
            <a:ext cx="7353592" cy="762483"/>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defTabSz="457200"/>
            <a:r>
              <a:rPr lang="en-US" sz="5400" i="1" dirty="0" smtClean="0">
                <a:solidFill>
                  <a:srgbClr val="FFFFFF"/>
                </a:solidFill>
                <a:latin typeface="Verdana"/>
                <a:ea typeface="ＭＳ Ｐゴシック"/>
              </a:rPr>
              <a:t>You Lose Checks!</a:t>
            </a:r>
            <a:endParaRPr lang="en-US" sz="5400" i="1" dirty="0">
              <a:solidFill>
                <a:srgbClr val="FFFFFF"/>
              </a:solidFill>
              <a:latin typeface="Verdana"/>
              <a:ea typeface="ＭＳ Ｐゴシック"/>
            </a:endParaRPr>
          </a:p>
        </p:txBody>
      </p:sp>
      <p:sp>
        <p:nvSpPr>
          <p:cNvPr id="3" name="Rectangle 2"/>
          <p:cNvSpPr/>
          <p:nvPr/>
        </p:nvSpPr>
        <p:spPr>
          <a:xfrm>
            <a:off x="171250" y="816354"/>
            <a:ext cx="8801500" cy="1569660"/>
          </a:xfrm>
          <a:prstGeom prst="rect">
            <a:avLst/>
          </a:prstGeom>
        </p:spPr>
        <p:txBody>
          <a:bodyPr wrap="square">
            <a:spAutoFit/>
          </a:bodyPr>
          <a:lstStyle/>
          <a:p>
            <a:pPr algn="ctr" defTabSz="457200"/>
            <a:r>
              <a:rPr lang="en-US" sz="4800" b="1" dirty="0">
                <a:solidFill>
                  <a:srgbClr val="FFFFFF"/>
                </a:solidFill>
                <a:latin typeface="Verdana"/>
                <a:ea typeface="ＭＳ Ｐゴシック"/>
              </a:rPr>
              <a:t>The </a:t>
            </a:r>
            <a:r>
              <a:rPr lang="en-US" sz="4800" b="1" dirty="0" smtClean="0">
                <a:solidFill>
                  <a:srgbClr val="FFFFFF"/>
                </a:solidFill>
                <a:latin typeface="Verdana"/>
                <a:ea typeface="ＭＳ Ｐゴシック"/>
              </a:rPr>
              <a:t>Result of not doing it? Default?</a:t>
            </a:r>
            <a:endParaRPr lang="en-US" sz="4800" b="1" dirty="0">
              <a:solidFill>
                <a:srgbClr val="FFFFFF"/>
              </a:solidFill>
              <a:latin typeface="Verdana"/>
              <a:ea typeface="ＭＳ Ｐゴシック"/>
            </a:endParaRPr>
          </a:p>
        </p:txBody>
      </p:sp>
      <p:sp>
        <p:nvSpPr>
          <p:cNvPr id="2" name="Slide Number Placeholder 1"/>
          <p:cNvSpPr>
            <a:spLocks noGrp="1"/>
          </p:cNvSpPr>
          <p:nvPr>
            <p:ph type="sldNum" sz="quarter" idx="12"/>
          </p:nvPr>
        </p:nvSpPr>
        <p:spPr/>
        <p:txBody>
          <a:bodyPr/>
          <a:lstStyle/>
          <a:p>
            <a:pPr>
              <a:defRPr/>
            </a:pPr>
            <a:fld id="{0F8F102F-EC16-4D4F-9EA5-48D4A529FC0B}" type="slidenum">
              <a:rPr lang="en-US" smtClean="0">
                <a:latin typeface="Verdana"/>
              </a:rPr>
              <a:pPr>
                <a:defRPr/>
              </a:pPr>
              <a:t>48</a:t>
            </a:fld>
            <a:endParaRPr lang="en-US" dirty="0">
              <a:latin typeface="Verdana"/>
            </a:endParaRPr>
          </a:p>
        </p:txBody>
      </p:sp>
    </p:spTree>
    <p:extLst>
      <p:ext uri="{BB962C8B-B14F-4D97-AF65-F5344CB8AC3E}">
        <p14:creationId xmlns:p14="http://schemas.microsoft.com/office/powerpoint/2010/main" val="463146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1027"/>
          <p:cNvSpPr txBox="1">
            <a:spLocks noChangeArrowheads="1"/>
          </p:cNvSpPr>
          <p:nvPr/>
        </p:nvSpPr>
        <p:spPr bwMode="auto">
          <a:xfrm>
            <a:off x="304800" y="0"/>
            <a:ext cx="8534400" cy="4491536"/>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defTabSz="457200">
              <a:lnSpc>
                <a:spcPct val="120000"/>
              </a:lnSpc>
            </a:pPr>
            <a:r>
              <a:rPr lang="en-US" sz="3200" b="1" dirty="0" smtClean="0">
                <a:solidFill>
                  <a:srgbClr val="FFDB03"/>
                </a:solidFill>
                <a:latin typeface="Verdana"/>
                <a:ea typeface="ＭＳ Ｐゴシック"/>
              </a:rPr>
              <a:t>NEGATIVE PRODUCTS = (-) DEBITS </a:t>
            </a:r>
            <a:br>
              <a:rPr lang="en-US" sz="3200" b="1" dirty="0" smtClean="0">
                <a:solidFill>
                  <a:srgbClr val="FFDB03"/>
                </a:solidFill>
                <a:latin typeface="Verdana"/>
                <a:ea typeface="ＭＳ Ｐゴシック"/>
              </a:rPr>
            </a:br>
            <a:r>
              <a:rPr lang="en-US" sz="3200" b="1" dirty="0" smtClean="0">
                <a:solidFill>
                  <a:srgbClr val="FFDB03"/>
                </a:solidFill>
                <a:latin typeface="Verdana"/>
                <a:ea typeface="ＭＳ Ｐゴシック"/>
              </a:rPr>
              <a:t>on Shopping Annuity </a:t>
            </a:r>
            <a:endParaRPr lang="en-US" sz="3200" b="1" dirty="0">
              <a:solidFill>
                <a:srgbClr val="FFDB03"/>
              </a:solidFill>
              <a:latin typeface="Verdana"/>
              <a:ea typeface="ＭＳ Ｐゴシック"/>
            </a:endParaRPr>
          </a:p>
          <a:p>
            <a:pPr algn="l" defTabSz="457200">
              <a:lnSpc>
                <a:spcPct val="120000"/>
              </a:lnSpc>
              <a:tabLst>
                <a:tab pos="454025" algn="l"/>
              </a:tabLst>
            </a:pPr>
            <a:r>
              <a:rPr lang="en-US" sz="2800" dirty="0" smtClean="0">
                <a:solidFill>
                  <a:srgbClr val="FFFFFF"/>
                </a:solidFill>
                <a:latin typeface="Verdana"/>
                <a:ea typeface="ＭＳ Ｐゴシック"/>
              </a:rPr>
              <a:t>(-) </a:t>
            </a:r>
            <a:r>
              <a:rPr lang="en-US" sz="2800" dirty="0">
                <a:solidFill>
                  <a:srgbClr val="FFFFFF"/>
                </a:solidFill>
                <a:latin typeface="Verdana"/>
                <a:ea typeface="ＭＳ Ｐゴシック"/>
              </a:rPr>
              <a:t>Lost Cash </a:t>
            </a:r>
            <a:r>
              <a:rPr lang="en-US" sz="2800" dirty="0" smtClean="0">
                <a:solidFill>
                  <a:srgbClr val="FFFFFF"/>
                </a:solidFill>
                <a:latin typeface="Verdana"/>
                <a:ea typeface="ＭＳ Ｐゴシック"/>
              </a:rPr>
              <a:t>Back</a:t>
            </a:r>
            <a:r>
              <a:rPr lang="en-US" sz="2800" dirty="0" smtClean="0">
                <a:solidFill>
                  <a:srgbClr val="FFDB03"/>
                </a:solidFill>
                <a:latin typeface="Verdana"/>
                <a:ea typeface="ＭＳ Ｐゴシック"/>
              </a:rPr>
              <a:t> </a:t>
            </a:r>
          </a:p>
          <a:p>
            <a:pPr algn="l" defTabSz="457200">
              <a:lnSpc>
                <a:spcPct val="120000"/>
              </a:lnSpc>
              <a:tabLst>
                <a:tab pos="454025" algn="l"/>
              </a:tabLst>
            </a:pPr>
            <a:r>
              <a:rPr lang="en-US" sz="2800" dirty="0" smtClean="0">
                <a:solidFill>
                  <a:srgbClr val="FFFFFF"/>
                </a:solidFill>
                <a:latin typeface="Verdana"/>
                <a:ea typeface="ＭＳ Ｐゴシック"/>
              </a:rPr>
              <a:t>(-) Lost savings (cost comparison per use)</a:t>
            </a:r>
          </a:p>
          <a:p>
            <a:pPr marL="0" lvl="1" algn="l" defTabSz="457200">
              <a:lnSpc>
                <a:spcPct val="120000"/>
              </a:lnSpc>
              <a:tabLst>
                <a:tab pos="454025" algn="l"/>
              </a:tabLst>
            </a:pPr>
            <a:r>
              <a:rPr lang="en-US" sz="2800" dirty="0" smtClean="0">
                <a:solidFill>
                  <a:srgbClr val="FFFFFF"/>
                </a:solidFill>
              </a:rPr>
              <a:t>(-) Lost Hot deals, Double CashBack, Coupons</a:t>
            </a:r>
          </a:p>
          <a:p>
            <a:pPr marL="0" lvl="1" algn="l" defTabSz="457200">
              <a:lnSpc>
                <a:spcPct val="120000"/>
              </a:lnSpc>
              <a:tabLst>
                <a:tab pos="454025" algn="l"/>
              </a:tabLst>
            </a:pPr>
            <a:r>
              <a:rPr lang="en-US" sz="2800" dirty="0" smtClean="0">
                <a:solidFill>
                  <a:srgbClr val="FFFFFF"/>
                </a:solidFill>
              </a:rPr>
              <a:t>(-) Lost credibility = X ?</a:t>
            </a:r>
          </a:p>
          <a:p>
            <a:pPr marL="0" lvl="1" algn="l" defTabSz="457200">
              <a:lnSpc>
                <a:spcPct val="120000"/>
              </a:lnSpc>
              <a:tabLst>
                <a:tab pos="454025" algn="l"/>
              </a:tabLst>
            </a:pPr>
            <a:r>
              <a:rPr lang="en-US" sz="2800" dirty="0" smtClean="0">
                <a:solidFill>
                  <a:srgbClr val="FFFFFF"/>
                </a:solidFill>
              </a:rPr>
              <a:t>(-) Lost how many “What’s that” (opportunities)?</a:t>
            </a:r>
          </a:p>
          <a:p>
            <a:pPr marL="0" lvl="1" algn="l" defTabSz="457200">
              <a:lnSpc>
                <a:spcPct val="120000"/>
              </a:lnSpc>
              <a:tabLst>
                <a:tab pos="454025" algn="l"/>
              </a:tabLst>
            </a:pPr>
            <a:r>
              <a:rPr lang="en-US" sz="2800" dirty="0" smtClean="0">
                <a:solidFill>
                  <a:srgbClr val="FFFFFF"/>
                </a:solidFill>
              </a:rPr>
              <a:t>(-) Lifetime value of customers and viral spread of 	customers.</a:t>
            </a:r>
          </a:p>
          <a:p>
            <a:pPr marL="0" lvl="1" algn="l" defTabSz="457200">
              <a:lnSpc>
                <a:spcPct val="120000"/>
              </a:lnSpc>
              <a:tabLst>
                <a:tab pos="454025" algn="l"/>
              </a:tabLst>
            </a:pPr>
            <a:r>
              <a:rPr lang="en-US" sz="2800" dirty="0" smtClean="0">
                <a:solidFill>
                  <a:srgbClr val="FFFFFF"/>
                </a:solidFill>
              </a:rPr>
              <a:t>(-) Lost Retail Profits?</a:t>
            </a:r>
          </a:p>
          <a:p>
            <a:pPr marL="0" lvl="1" algn="l" defTabSz="457200">
              <a:lnSpc>
                <a:spcPct val="120000"/>
              </a:lnSpc>
              <a:tabLst>
                <a:tab pos="454025" algn="l"/>
              </a:tabLst>
            </a:pPr>
            <a:r>
              <a:rPr lang="en-US" sz="2800" dirty="0" smtClean="0">
                <a:solidFill>
                  <a:srgbClr val="FFFFFF"/>
                </a:solidFill>
              </a:rPr>
              <a:t>(-) Lost Duplication X ? People do what you do not 	what you say.</a:t>
            </a:r>
            <a:endParaRPr lang="en-US" sz="2800" dirty="0">
              <a:solidFill>
                <a:srgbClr val="FFFFFF"/>
              </a:solidFill>
            </a:endParaRPr>
          </a:p>
        </p:txBody>
      </p:sp>
      <p:sp>
        <p:nvSpPr>
          <p:cNvPr id="2" name="Slide Number Placeholder 1"/>
          <p:cNvSpPr>
            <a:spLocks noGrp="1"/>
          </p:cNvSpPr>
          <p:nvPr>
            <p:ph type="sldNum" sz="quarter" idx="12"/>
          </p:nvPr>
        </p:nvSpPr>
        <p:spPr/>
        <p:txBody>
          <a:bodyPr/>
          <a:lstStyle/>
          <a:p>
            <a:pPr>
              <a:defRPr/>
            </a:pPr>
            <a:fld id="{0F8F102F-EC16-4D4F-9EA5-48D4A529FC0B}" type="slidenum">
              <a:rPr lang="en-US" smtClean="0">
                <a:latin typeface="Verdana"/>
              </a:rPr>
              <a:pPr>
                <a:defRPr/>
              </a:pPr>
              <a:t>49</a:t>
            </a:fld>
            <a:endParaRPr lang="en-US" dirty="0">
              <a:latin typeface="Verdana"/>
            </a:endParaRPr>
          </a:p>
        </p:txBody>
      </p:sp>
    </p:spTree>
    <p:extLst>
      <p:ext uri="{BB962C8B-B14F-4D97-AF65-F5344CB8AC3E}">
        <p14:creationId xmlns:p14="http://schemas.microsoft.com/office/powerpoint/2010/main" val="3661341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0" y="6019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b="1" dirty="0">
                <a:solidFill>
                  <a:srgbClr val="FFFFFF"/>
                </a:solidFill>
                <a:cs typeface="Arial" charset="0"/>
              </a:rPr>
              <a:t>Apparel</a:t>
            </a:r>
          </a:p>
        </p:txBody>
      </p:sp>
      <p:pic>
        <p:nvPicPr>
          <p:cNvPr id="15" name="Picture 2" descr="http://www.shopping-time.com/images/enseignes/1303913946.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90600"/>
            <a:ext cx="1981200" cy="1147763"/>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http://www.americandecency.org/wp-content/uploads/2009/12/victorias-secret-logo1.jpg"/>
          <p:cNvPicPr>
            <a:picLocks noChangeAspect="1" noChangeArrowheads="1"/>
          </p:cNvPicPr>
          <p:nvPr/>
        </p:nvPicPr>
        <p:blipFill>
          <a:blip r:embed="rId5">
            <a:extLst>
              <a:ext uri="{28A0092B-C50C-407E-A947-70E740481C1C}">
                <a14:useLocalDpi xmlns:a14="http://schemas.microsoft.com/office/drawing/2010/main" val="0"/>
              </a:ext>
            </a:extLst>
          </a:blip>
          <a:srcRect t="15126" b="16302"/>
          <a:stretch>
            <a:fillRect/>
          </a:stretch>
        </p:blipFill>
        <p:spPr bwMode="auto">
          <a:xfrm>
            <a:off x="3581400" y="1066800"/>
            <a:ext cx="2063750" cy="9906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http://t2.gstatic.com/images?q=tbn:ANd9GcTKmmWdXwOYncd7FvwsJQPdiWSeO0y_xVXBT3Q8_XjRe9KhjwOkx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685800"/>
            <a:ext cx="1838325" cy="1838325"/>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http://4.bp.blogspot.com/-SeNOBORlUAM/Tcpqwm8oSyI/AAAAAAAAAzE/qaqVBB1q4KQ/s1600/kohl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4191000"/>
            <a:ext cx="2705100" cy="6096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http://media.lunch.com/d/d7/133042.jpg?2"/>
          <p:cNvPicPr>
            <a:picLocks noChangeAspect="1" noChangeArrowheads="1"/>
          </p:cNvPicPr>
          <p:nvPr/>
        </p:nvPicPr>
        <p:blipFill>
          <a:blip r:embed="rId8">
            <a:extLst>
              <a:ext uri="{28A0092B-C50C-407E-A947-70E740481C1C}">
                <a14:useLocalDpi xmlns:a14="http://schemas.microsoft.com/office/drawing/2010/main" val="0"/>
              </a:ext>
            </a:extLst>
          </a:blip>
          <a:srcRect t="30769" b="32307"/>
          <a:stretch>
            <a:fillRect/>
          </a:stretch>
        </p:blipFill>
        <p:spPr bwMode="auto">
          <a:xfrm>
            <a:off x="3352800" y="3962400"/>
            <a:ext cx="2476500" cy="9144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2" descr="http://www.factory-outlet-stores.info/images/com_sobi2/clients/2644_aeropostale_ellenton_img.gif"/>
          <p:cNvPicPr>
            <a:picLocks noChangeAspect="1" noChangeArrowheads="1"/>
          </p:cNvPicPr>
          <p:nvPr/>
        </p:nvPicPr>
        <p:blipFill>
          <a:blip r:embed="rId9">
            <a:extLst>
              <a:ext uri="{28A0092B-C50C-407E-A947-70E740481C1C}">
                <a14:useLocalDpi xmlns:a14="http://schemas.microsoft.com/office/drawing/2010/main" val="0"/>
              </a:ext>
            </a:extLst>
          </a:blip>
          <a:srcRect t="17143" b="14285"/>
          <a:stretch>
            <a:fillRect/>
          </a:stretch>
        </p:blipFill>
        <p:spPr bwMode="auto">
          <a:xfrm>
            <a:off x="6477000" y="4038600"/>
            <a:ext cx="2095500" cy="9144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a:spLocks noChangeArrowheads="1"/>
          </p:cNvSpPr>
          <p:nvPr/>
        </p:nvSpPr>
        <p:spPr bwMode="auto">
          <a:xfrm>
            <a:off x="0" y="6019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b="1" dirty="0">
                <a:solidFill>
                  <a:srgbClr val="FFFFFF"/>
                </a:solidFill>
                <a:cs typeface="Arial" charset="0"/>
              </a:rPr>
              <a:t>Department Stores</a:t>
            </a:r>
          </a:p>
        </p:txBody>
      </p:sp>
      <p:sp>
        <p:nvSpPr>
          <p:cNvPr id="82956" name="AutoShape 2" descr="data:image/jpg;base64,/9j/4AAQSkZJRgABAQAAAQABAAD/2wBDAAkGBwgHBgkIBwgKCgkLDRYPDQwMDRsUFRAWIB0iIiAdHx8kKDQsJCYxJx8fLT0tMTU3Ojo6Iys/RD84QzQ5Ojf/2wBDAQoKCg0MDRoPDxo3JR8lNzc3Nzc3Nzc3Nzc3Nzc3Nzc3Nzc3Nzc3Nzc3Nzc3Nzc3Nzc3Nzc3Nzc3Nzc3Nzc3Nzf/wAARCABVATIDASIAAhEBAxEB/8QAHAABAAEFAQEAAAAAAAAAAAAAAAcBAwQFBgII/8QATBAAAQMDAQUEBAgKBgsBAAAAAQACAwQFEQYHEiExQVFhcYETIpGhFDJCUnWCssEIFSMkNTdicpKxNoSTosLRFhclJjNDU1RVc4Oj/8QAGgEBAAIDAQAAAAAAAAAAAAAAAAMFAgQGAf/EACMRAQACAQMEAwEBAAAAAAAAAAABAgMEESEFEkFREzGRYdH/2gAMAwEAAhEDEQA/AJxREQEReS5B6RUByqoCIiAioDlCceCCqKy2qgc/cbPEX/NDwT7FdCCqIqE4QVRWZKmCJwbJNGwno54BVwODgCDkHqg9IiICKh4Kjnta0uc4Bo6k8EHpFiMudDJJ6OOtpnv+a2ZpPsysoHKCqIqA9qCqIqE8UFUWLPcKOnduz1dPG7sfK1p95V+OVkrQ6J7HtPymuyEHtFQnATKCqIiAiIg1Wor/AG/TtEKy7Pljpt7BlZA+RrD+1ug48Sud2fbQaDVsDYmiUXAF5lhZA8tjZvHdLn43RluOvPK6a/238c2eqtrp3wR1UZikkYAXBh+MBnqRkZ6ZytRpvS9q0Wax1unNPb6jcc6GeTLY3tGC4Occ8RjIPZw7EHUIselraarYX0lRFO0dYnhw9oWQOKAiIgIiplAK4HWGqPxZrOyUjZMQxu3qkZ4Yk9UZ8BkrvXEBpJOBjmvnPVFzN41DX1296skpEZzyYODfcFranL2VjZddD0MavNbvjiIn9l9Gt5Kq0mjroLvpqhrCQZDEGyfvt4O94z5rdZWxWd43VGSk47zS33HCqJlF6wQppvXLNNN1lV3WeorJRdnQ0NK6Uuc92X4a3OcNHDJHLh1IB2lLo3VOtgK/W93qbfSycY7TQnc3G9A89vjvHvHJc9sv05Fdtp+obpVsD4rZWyuja4ZHpXSO3T5AE+OOxTuBgII3dsU0gYg2OKujkHKVtSd73jHuWtq7fq/ZsDX2y4T3/T8XGoo6k5lhYObmnsHaOHa3HFS2vLmhwIIBBGDlBpbZqm0XLTY1BDVBtvEZkkkfwMWPjBw6EcsezOQuAhrdWbTpnyWuql0/pgOLWTtH5xVY4HGDkDwIA/aIXJ6h09WUev36Ft8robJequGsMLfksAcXAdw3XfwN7F9AUVLBRUsNLSxNighYGRxsGA1o4ABBHsOxXSgYTWG4Vczh600tSck9vABYtRs3u+mfz3QF/q4Xx+sbfWvD4pe7PIeY8xzUpoUHH6A1szU8VRR19OaC90R3ayifwIOcbzc8cZ9h8QT2CivahTt0xqmwa0o2+jJqW0deG/8ANjcOBPad0OHk3sW22t6kqrNZae2WguN3u8vwam3ObQcBzh3+sAO92eiDE1TtBrqi7u03oOkbcrsMieoIzDTdDk8iR1JOAeHE8Fhw7J6y9Yqdb6lr7hO7iYKd25Ew9gyP5NC6/QOkaPSFkjo6cNfVPAfVVGOMr/H5o6Ds7yV0yCN5NimjnR7ggrGO+e2pOfeMe5a+bQmrdIg1Wh9QTVkLOJtled4PHYD8XP8ACe9SwqEIOM0Jr6m1O6W31tO+3XymyKiil4HhzLc9O0cx71qdl9bVVWsdcRVNVNNHDXARMkkLhGN6Tg0HlyHJV2taYkdTs1bYSae+WrExkjHGaNvMHtwM+IyPDn9jN8hqKzWt/qx8Hhe9lXMM53B+UcfvQSJrfWds0dbxUVznSzy5FPSxfHmd9w5ZPf1OAuJhsGu9eBtXqG6SWC1ycY6CkBEpb+1yx9Yn90Kuza1TayvlTr2/s3w6Qx2unfxbCxpI3gO7iB37x54UtDgEEa0+xPSMbSJ2V1Q88S+SpIOfqgLHqNjdLQkz6UvtztNUOLSJd5pPfjB95UpIgiq2a5v2k7nFZto8DfQyndp7vAPyb/3sD34BHUdVe2oVtXpy+6e1bSVM5tzZhT1sTJCY3Mdkh27nBOC/j3N7l3eobHQ6htM9tucIkglH1mO6OaehHQqOdOadvlVpi/6E1BTzugp2kWy4PYdx4BywA9xDSB0BI6IJXieySNr43BzHDLSDkEdq9rgtjV9lu2kIqSsyK61yGkna74wDfi58uHi0rvUBYF9ukFms9bcqogRUsLpXDPPA5eJOB5rPUWbaq6e4GzaOtzz8Ku1S102PkxtdwJ7t7j9QoMLRF8q7DoG7621DU1FTNWzOfTwSSkt+MQ1rR8kF5dy6AdiybFs8qNVxRX3aFV1NXU1AEkVvZI6OKnYeIGBxBweQxjrk5V3bLb4bbs7t1NSwn4FQVlMHMA5RNDm8faB4lSZSzxVFPFNA9r4pGB7HNOQ5pGQR5II5umyS3UrfhujaqqstziGYnsqHujcex28ScHx8itzs31XVahoauivEIgvVsl9BWxjgCeOHgdM4PdkcOBC7I8VpLfpeit+pblfqeSYVNwYxs8ZcPR+qBggYznh29Sg3iIiDRakZfjTCbT1RTtmYOME0YPpPB2eB8eCjCp2i6rpZ3wVPoIpozhzH02HNPeMqaunJaHVGlLdqOnDauP0dQ0fk6hg9dv8AmO4qDLjvMb0naVp07WabFPZqccWr725j/UVVO0fUdRTSwPmpw2VhYSyHBAIxwOea4/ottqSx1Wnro+hq3xvduh7XRng5pzg45jlyWqVVkteZ2vLvtJh01Kd+nrERb15dBYNY3iwUbqS3yRCFzy/Eke9gkDOPYtn/AKzdS/8AVpf7Af5rj4Y3TSxxMwXPcGtBOOJOBx6KZdG7PqW0blZdBHVV/NrcZjiPd2nvPl2qfB81+KzxCr6pPTtLHyZccTafG3Mr2jqvV113Ky7ywUtEeLY/g+JJR7fVHeu1byCoG46Ko5KzpXtjbfdw+fNGW82isVj1CMNjX6Z1t9LO+09Sgov2M/pnW30s77T1KCyQiIiCLdQ/r90z9Gy/ZqFKSi3UP6/dM/Rsn2ahSkgIiII22/kjQPD/AL2L71rt38b7brZHP68dqtLZWg/PLef98HyWx/CA/oD/AF2L/EtdA78V7b6B8vqsuloaxjj1cG8v/wA/eglnCqqZVUBERB5exsjS14BaRggjgQvmOPNg0xr+3QnB+HU9G3j8kSSfc1fTpcGgkkADmvmFzjfNN6+uMHrD8Y09U0jq0ySDPscg+itLUEdr05bKGFu62CljZjv3Rk+ZyVtVrdNVsdy0/ba2JwLJ6WN4I72hbJAREQDxVN0KqpkIIqj/ANzdsz4x6lt1NHkdGtnB/nvZ/tFKyj7bTZZLjpM3Kj3hX2iQVcL28w0fHx5Yd9ULqdI3uPUWnaC7RYxUwhz2j5LxwcPJwIQbZzt0Ek4AGST0UTbPAdX7Rr5rCQb1HSH4HQE+GMj6vH/6LpNsGoDYNF1XoHYq6381gA55d8Yjwbnzwtjs708NM6Rt9uc0CcR+kqD2yu4u9mceQQbm722ku1tqLdXxCWlqWFkjCeY7uw9c9MKNKai1vs7aae1Qf6S6fYSYoN7dqYG9gxz8ACO4KV8hVQcVpraZYL9UihfJLbbjndNJXN9G4nsB5E93A9y7RpJHFc/qzRtl1XSmK7UbHSgYZUx4bLH4O+45HcuV0NdbtYNSy6H1HUOqy2EzWytdzliHyT3gA8+W6RxGEEloiICo44GVVaLWtxfbNN1s0IcZ3s9FCGjJL3+qMDqeK8tO0bs8dJyXikeUIavuf431JX1gdmN0pbH+431R/LPmrdBp273CgmrqOhllpofjPaOfbujm7HXC7rRuzVz/AEdbqFpa3gWUYPE/vn7h5qUoYYoImRQxtZGwYa1owAOwBV9NNa8za/l12q67i0ta4NLEW7do38cenzBxa7qCF9FaTuZu+n6CtJBdJEBJj544O94Wi1loCjvZfV0G7SV/MkD1JT+0Oh7x71ibLDWWx9wsFzhdDPA8TRtdyLXcCQeoyAc96kw47Ycm0/UtXqmswdR0kZKcXpPMfyePxIKIi3XMIv2M/pnW30s77T1KCi/Yz+mdbfSzvtPUoICIiCLdQ/r90z9GyfZqFKSi3UP6/dM/Rsn2ahSkgIiII2/CA/oD/XYv8SptR0/V1+nbZfLMP9rWXcqId0ZLmAAuGOuCA7HcR1VfwgP6A/12L/EpBoB+YU//AKm/yCDT6J1TRatscNxo3APwGzw5yYZMcWnu7D1C6BRhqHQl2s15k1Hs8nZT1UnGptz8CKo6nGeAz2HHcQqUO2Clo5G0esLRX2atHBxMRfGe8fKx5HxQSgqE4XCybXtENjLxeS84+K2kmz72haKo2m3jUrjRbP7BUzvd6pr6tgbHF34zj2nyPJBs9reqn0VubpyzAzX27D0EcUZy6ON3AuPZniB5nouX2MWCNk2tdP3AtmjBZSTFvAO/4jXY+5dnoPQQsFVJeb3VG56gqc+lqn5IizzDM+zPDhwAA56fZQM6219n/wAg37UqC1sru02mblVaBv7vR1NPI59vldwbPG7Jw3x4uHi4cwpXXKa80TQ6vo4xI51LX0/GlrIh60ZznB7W56dOYXIU+tNW6IAo9cWia4UTODLrRetlva7oT47p8eaCWkXA0u2DRU8Qe+6vgJ5slpZcj+FpHvWDcNs1h3vQWClr7zWOH5OKCBzAT9Yb3saUHe3u7UVktdRcblM2GmgbvOcevYAOpPIBcdswuOoNRm4ahu88sVtqpC23URa0BrAeLs4yezOfnHsWlpNJak13cIblr0/ArXE7fp7PCcb3e/jw78ne5j1VKtPDHTwshhjZHFG0NYxjQA0AYAAHIYQVliZNE+KZrXxvaWua4ZDgRggqLtk0z9Oaj1Boiqcd2mmNVRFx+NE7GfcWHzd2KVeiiba+yp03frJri3xb7qZ/wWrZy32EHdz4gvGe3dQeb1jWm2Oitg/KW3T7PTzjm10vA49u4PquUtHko32I2aan05UXyvy6vvUxqHvI4lmTu+0lzvMKSeiCOdHXGrpdpeq7Hcaqol9IWVdEyaUua2M5JDATwHrjgPmqRRyXB7R9LXGsqqHUul3NZfrZncYeVTH1YfacdoJHZjxYdq9hq2/Br499kuUXqz01YxzQ13XDscvHB7kHfnkoz1k4VG2DRtPT8aiCKaWXHMRkHn/C5Z992r6boY/RWuodeK9/qw0tE0u33d7sYx4ZPcvGzzTV0bcq3VuqgBeri3cZAOVLDww3uPAcOgHaSgkFERAVuWJkhY57GuLDvNyOR7R7SriIPIB7V6REFCCrfoWGZspjYZGghr8cQDzGfIK6iAiIgw6G2UNvfO+ho4Kd9Q/fmMUYaZHdrsczxKzERAREQYctsoZbjFcZKOnfWwt3I6h0YMjGnOQHYyB6x9pWYiICIiDFuNuorpT/AAe40kFVBvB3o5mB7cjkcFZLGhjQ1oAaBgADACqiArFVSU9ZEYauCKeI82SsD2nyKvog0zNKaeY8PZYrW1447zaKMH7K27GNjaGsaGtHIAYAXpEBYlHbKCiqKioo6OngmqXb08kcYa6Q9riOfMrLRAXktznsPNekQamo0zYaqR0lTZLbLI45LpKSNxPmQsuit1Fb2FlBR09Mw8xDE1g9gAWWiAiIgKKdsdRLfbrYdE0LyJLhUNmqSPkRA8M/3nfVClSR7Y43Pe4Na0Elx5AdqijZdG7VWs79rWoDjDvmkoAejBjJH1Q3+JyCU6OnipKWGmp2BkMLBHG0cmtAwB7AryIgLW3Sw2m8EG622kqyBhrp4WvIHcSMhbJEGrtenrPaDvWu10VK4jBdDA1rj5gZWzCqiAiIgIiICIiAiIgIiICIiAiIgIiICIiAiIgIiICIiAiIgIiICIiAiIgxrjSQ19DPR1TS+CeN0cjQ4t3muGCMg5HBWLFZqCw26O32qnbT0sZJbGCTjJyck8TxPVEQbBERAREQEREBERB//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2400" dirty="0">
              <a:solidFill>
                <a:srgbClr val="000000"/>
              </a:solidFill>
              <a:latin typeface="Arial" charset="0"/>
              <a:ea typeface="ＭＳ Ｐゴシック"/>
              <a:cs typeface="ＭＳ Ｐゴシック" charset="0"/>
            </a:endParaRPr>
          </a:p>
        </p:txBody>
      </p:sp>
      <p:sp>
        <p:nvSpPr>
          <p:cNvPr id="82957" name="AutoShape 4" descr="data:image/jpg;base64,/9j/4AAQSkZJRgABAQAAAQABAAD/2wBDAAkGBwgHBgkIBwgKCgkLDRYPDQwMDRsUFRAWIB0iIiAdHx8kKDQsJCYxJx8fLT0tMTU3Ojo6Iys/RD84QzQ5Ojf/2wBDAQoKCg0MDRoPDxo3JR8lNzc3Nzc3Nzc3Nzc3Nzc3Nzc3Nzc3Nzc3Nzc3Nzc3Nzc3Nzc3Nzc3Nzc3Nzc3Nzc3Nzf/wAARCABVATIDASIAAhEBAxEB/8QAHAABAAEFAQEAAAAAAAAAAAAAAAcBAwQFBgII/8QATBAAAQMDAQUEBAgKBgsBAAAAAQACAwQFEQYHEiExQVFhcYETIpGhFDJCUnWCssEIFSMkNTdicpKxNoSTosLRFhclJjNDU1RVc4Oj/8QAGgEBAAIDAQAAAAAAAAAAAAAAAAMFAgQGAf/EACMRAQACAQMEAwEBAAAAAAAAAAABAgMEESEFEkFREzGRYdH/2gAMAwEAAhEDEQA/AJxREQEReS5B6RUByqoCIiAioDlCceCCqKy2qgc/cbPEX/NDwT7FdCCqIqE4QVRWZKmCJwbJNGwno54BVwODgCDkHqg9IiICKh4Kjnta0uc4Bo6k8EHpFiMudDJJ6OOtpnv+a2ZpPsysoHKCqIqA9qCqIqE8UFUWLPcKOnduz1dPG7sfK1p95V+OVkrQ6J7HtPymuyEHtFQnATKCqIiAiIg1Wor/AG/TtEKy7Pljpt7BlZA+RrD+1ug48Sud2fbQaDVsDYmiUXAF5lhZA8tjZvHdLn43RluOvPK6a/238c2eqtrp3wR1UZikkYAXBh+MBnqRkZ6ZytRpvS9q0Wax1unNPb6jcc6GeTLY3tGC4Occ8RjIPZw7EHUIselraarYX0lRFO0dYnhw9oWQOKAiIgIiplAK4HWGqPxZrOyUjZMQxu3qkZ4Yk9UZ8BkrvXEBpJOBjmvnPVFzN41DX1296skpEZzyYODfcFranL2VjZddD0MavNbvjiIn9l9Gt5Kq0mjroLvpqhrCQZDEGyfvt4O94z5rdZWxWd43VGSk47zS33HCqJlF6wQppvXLNNN1lV3WeorJRdnQ0NK6Uuc92X4a3OcNHDJHLh1IB2lLo3VOtgK/W93qbfSycY7TQnc3G9A89vjvHvHJc9sv05Fdtp+obpVsD4rZWyuja4ZHpXSO3T5AE+OOxTuBgII3dsU0gYg2OKujkHKVtSd73jHuWtq7fq/ZsDX2y4T3/T8XGoo6k5lhYObmnsHaOHa3HFS2vLmhwIIBBGDlBpbZqm0XLTY1BDVBtvEZkkkfwMWPjBw6EcsezOQuAhrdWbTpnyWuql0/pgOLWTtH5xVY4HGDkDwIA/aIXJ6h09WUev36Ft8robJequGsMLfksAcXAdw3XfwN7F9AUVLBRUsNLSxNighYGRxsGA1o4ABBHsOxXSgYTWG4Vczh600tSck9vABYtRs3u+mfz3QF/q4Xx+sbfWvD4pe7PIeY8xzUpoUHH6A1szU8VRR19OaC90R3ayifwIOcbzc8cZ9h8QT2CivahTt0xqmwa0o2+jJqW0deG/8ANjcOBPad0OHk3sW22t6kqrNZae2WguN3u8vwam3ObQcBzh3+sAO92eiDE1TtBrqi7u03oOkbcrsMieoIzDTdDk8iR1JOAeHE8Fhw7J6y9Yqdb6lr7hO7iYKd25Ew9gyP5NC6/QOkaPSFkjo6cNfVPAfVVGOMr/H5o6Ds7yV0yCN5NimjnR7ggrGO+e2pOfeMe5a+bQmrdIg1Wh9QTVkLOJtled4PHYD8XP8ACe9SwqEIOM0Jr6m1O6W31tO+3XymyKiil4HhzLc9O0cx71qdl9bVVWsdcRVNVNNHDXARMkkLhGN6Tg0HlyHJV2taYkdTs1bYSae+WrExkjHGaNvMHtwM+IyPDn9jN8hqKzWt/qx8Hhe9lXMM53B+UcfvQSJrfWds0dbxUVznSzy5FPSxfHmd9w5ZPf1OAuJhsGu9eBtXqG6SWC1ycY6CkBEpb+1yx9Yn90Kuza1TayvlTr2/s3w6Qx2unfxbCxpI3gO7iB37x54UtDgEEa0+xPSMbSJ2V1Q88S+SpIOfqgLHqNjdLQkz6UvtztNUOLSJd5pPfjB95UpIgiq2a5v2k7nFZto8DfQyndp7vAPyb/3sD34BHUdVe2oVtXpy+6e1bSVM5tzZhT1sTJCY3Mdkh27nBOC/j3N7l3eobHQ6htM9tucIkglH1mO6OaehHQqOdOadvlVpi/6E1BTzugp2kWy4PYdx4BywA9xDSB0BI6IJXieySNr43BzHDLSDkEdq9rgtjV9lu2kIqSsyK61yGkna74wDfi58uHi0rvUBYF9ukFms9bcqogRUsLpXDPPA5eJOB5rPUWbaq6e4GzaOtzz8Ku1S102PkxtdwJ7t7j9QoMLRF8q7DoG7621DU1FTNWzOfTwSSkt+MQ1rR8kF5dy6AdiybFs8qNVxRX3aFV1NXU1AEkVvZI6OKnYeIGBxBweQxjrk5V3bLb4bbs7t1NSwn4FQVlMHMA5RNDm8faB4lSZSzxVFPFNA9r4pGB7HNOQ5pGQR5II5umyS3UrfhujaqqstziGYnsqHujcex28ScHx8itzs31XVahoauivEIgvVsl9BWxjgCeOHgdM4PdkcOBC7I8VpLfpeit+pblfqeSYVNwYxs8ZcPR+qBggYznh29Sg3iIiDRakZfjTCbT1RTtmYOME0YPpPB2eB8eCjCp2i6rpZ3wVPoIpozhzH02HNPeMqaunJaHVGlLdqOnDauP0dQ0fk6hg9dv8AmO4qDLjvMb0naVp07WabFPZqccWr725j/UVVO0fUdRTSwPmpw2VhYSyHBAIxwOea4/ottqSx1Wnro+hq3xvduh7XRng5pzg45jlyWqVVkteZ2vLvtJh01Kd+nrERb15dBYNY3iwUbqS3yRCFzy/Eke9gkDOPYtn/AKzdS/8AVpf7Af5rj4Y3TSxxMwXPcGtBOOJOBx6KZdG7PqW0blZdBHVV/NrcZjiPd2nvPl2qfB81+KzxCr6pPTtLHyZccTafG3Mr2jqvV113Ky7ywUtEeLY/g+JJR7fVHeu1byCoG46Ko5KzpXtjbfdw+fNGW82isVj1CMNjX6Z1t9LO+09Sgov2M/pnW30s77T1KCyQiIiCLdQ/r90z9Gy/ZqFKSi3UP6/dM/Rsn2ahSkgIiII22/kjQPD/AL2L71rt38b7brZHP68dqtLZWg/PLef98HyWx/CA/oD/AF2L/EtdA78V7b6B8vqsuloaxjj1cG8v/wA/eglnCqqZVUBERB5exsjS14BaRggjgQvmOPNg0xr+3QnB+HU9G3j8kSSfc1fTpcGgkkADmvmFzjfNN6+uMHrD8Y09U0jq0ySDPscg+itLUEdr05bKGFu62CljZjv3Rk+ZyVtVrdNVsdy0/ba2JwLJ6WN4I72hbJAREQDxVN0KqpkIIqj/ANzdsz4x6lt1NHkdGtnB/nvZ/tFKyj7bTZZLjpM3Kj3hX2iQVcL28w0fHx5Yd9ULqdI3uPUWnaC7RYxUwhz2j5LxwcPJwIQbZzt0Ek4AGST0UTbPAdX7Rr5rCQb1HSH4HQE+GMj6vH/6LpNsGoDYNF1XoHYq6381gA55d8Yjwbnzwtjs708NM6Rt9uc0CcR+kqD2yu4u9mceQQbm722ku1tqLdXxCWlqWFkjCeY7uw9c9MKNKai1vs7aae1Qf6S6fYSYoN7dqYG9gxz8ACO4KV8hVQcVpraZYL9UihfJLbbjndNJXN9G4nsB5E93A9y7RpJHFc/qzRtl1XSmK7UbHSgYZUx4bLH4O+45HcuV0NdbtYNSy6H1HUOqy2EzWytdzliHyT3gA8+W6RxGEEloiICo44GVVaLWtxfbNN1s0IcZ3s9FCGjJL3+qMDqeK8tO0bs8dJyXikeUIavuf431JX1gdmN0pbH+431R/LPmrdBp273CgmrqOhllpofjPaOfbujm7HXC7rRuzVz/AEdbqFpa3gWUYPE/vn7h5qUoYYoImRQxtZGwYa1owAOwBV9NNa8za/l12q67i0ta4NLEW7do38cenzBxa7qCF9FaTuZu+n6CtJBdJEBJj544O94Wi1loCjvZfV0G7SV/MkD1JT+0Oh7x71ibLDWWx9wsFzhdDPA8TRtdyLXcCQeoyAc96kw47Ycm0/UtXqmswdR0kZKcXpPMfyePxIKIi3XMIv2M/pnW30s77T1KCi/Yz+mdbfSzvtPUoICIiCLdQ/r90z9GyfZqFKSi3UP6/dM/Rsn2ahSkgIiII2/CA/oD/XYv8SptR0/V1+nbZfLMP9rWXcqId0ZLmAAuGOuCA7HcR1VfwgP6A/12L/EpBoB+YU//AKm/yCDT6J1TRatscNxo3APwGzw5yYZMcWnu7D1C6BRhqHQl2s15k1Hs8nZT1UnGptz8CKo6nGeAz2HHcQqUO2Clo5G0esLRX2atHBxMRfGe8fKx5HxQSgqE4XCybXtENjLxeS84+K2kmz72haKo2m3jUrjRbP7BUzvd6pr6tgbHF34zj2nyPJBs9reqn0VubpyzAzX27D0EcUZy6ON3AuPZniB5nouX2MWCNk2tdP3AtmjBZSTFvAO/4jXY+5dnoPQQsFVJeb3VG56gqc+lqn5IizzDM+zPDhwAA56fZQM6219n/wAg37UqC1sru02mblVaBv7vR1NPI59vldwbPG7Jw3x4uHi4cwpXXKa80TQ6vo4xI51LX0/GlrIh60ZznB7W56dOYXIU+tNW6IAo9cWia4UTODLrRetlva7oT47p8eaCWkXA0u2DRU8Qe+6vgJ5slpZcj+FpHvWDcNs1h3vQWClr7zWOH5OKCBzAT9Yb3saUHe3u7UVktdRcblM2GmgbvOcevYAOpPIBcdswuOoNRm4ahu88sVtqpC23URa0BrAeLs4yezOfnHsWlpNJak13cIblr0/ArXE7fp7PCcb3e/jw78ne5j1VKtPDHTwshhjZHFG0NYxjQA0AYAAHIYQVliZNE+KZrXxvaWua4ZDgRggqLtk0z9Oaj1Boiqcd2mmNVRFx+NE7GfcWHzd2KVeiiba+yp03frJri3xb7qZ/wWrZy32EHdz4gvGe3dQeb1jWm2Oitg/KW3T7PTzjm10vA49u4PquUtHko32I2aan05UXyvy6vvUxqHvI4lmTu+0lzvMKSeiCOdHXGrpdpeq7Hcaqol9IWVdEyaUua2M5JDATwHrjgPmqRRyXB7R9LXGsqqHUul3NZfrZncYeVTH1YfacdoJHZjxYdq9hq2/Br499kuUXqz01YxzQ13XDscvHB7kHfnkoz1k4VG2DRtPT8aiCKaWXHMRkHn/C5Z992r6boY/RWuodeK9/qw0tE0u33d7sYx4ZPcvGzzTV0bcq3VuqgBeri3cZAOVLDww3uPAcOgHaSgkFERAVuWJkhY57GuLDvNyOR7R7SriIPIB7V6REFCCrfoWGZspjYZGghr8cQDzGfIK6iAiIgw6G2UNvfO+ho4Kd9Q/fmMUYaZHdrsczxKzERAREQYctsoZbjFcZKOnfWwt3I6h0YMjGnOQHYyB6x9pWYiICIiDFuNuorpT/AAe40kFVBvB3o5mB7cjkcFZLGhjQ1oAaBgADACqiArFVSU9ZEYauCKeI82SsD2nyKvog0zNKaeY8PZYrW1447zaKMH7K27GNjaGsaGtHIAYAXpEBYlHbKCiqKioo6OngmqXb08kcYa6Q9riOfMrLRAXktznsPNekQamo0zYaqR0lTZLbLI45LpKSNxPmQsuit1Fb2FlBR09Mw8xDE1g9gAWWiAiIgKKdsdRLfbrYdE0LyJLhUNmqSPkRA8M/3nfVClSR7Y43Pe4Na0Elx5AdqijZdG7VWs79rWoDjDvmkoAejBjJH1Q3+JyCU6OnipKWGmp2BkMLBHG0cmtAwB7AryIgLW3Sw2m8EG622kqyBhrp4WvIHcSMhbJEGrtenrPaDvWu10VK4jBdDA1rj5gZWzCqiAiIgIiICIiAiIgIiICIiAiIgIiICIiAiIgIiICIiAiIgIiICIiAiIgxrjSQ19DPR1TS+CeN0cjQ4t3muGCMg5HBWLFZqCw26O32qnbT0sZJbGCTjJyck8TxPVEQbBERAREQEREBERB//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2400" dirty="0">
              <a:solidFill>
                <a:srgbClr val="000000"/>
              </a:solidFill>
              <a:latin typeface="Arial" charset="0"/>
              <a:ea typeface="ＭＳ Ｐゴシック"/>
              <a:cs typeface="ＭＳ Ｐゴシック" charset="0"/>
            </a:endParaRPr>
          </a:p>
        </p:txBody>
      </p:sp>
      <p:pic>
        <p:nvPicPr>
          <p:cNvPr id="25" name="Picture 6" descr="http://www.phillystreetstyle.com/wp-content/uploads/2011/06/macy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1371600"/>
            <a:ext cx="2514600" cy="700088"/>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2" descr="http://www.triadcouponing.com/wp-content/uploads/2011/03/walmart-logo.gif"/>
          <p:cNvPicPr>
            <a:picLocks noChangeAspect="1" noChangeArrowheads="1"/>
          </p:cNvPicPr>
          <p:nvPr/>
        </p:nvPicPr>
        <p:blipFill>
          <a:blip r:embed="rId12">
            <a:extLst>
              <a:ext uri="{28A0092B-C50C-407E-A947-70E740481C1C}">
                <a14:useLocalDpi xmlns:a14="http://schemas.microsoft.com/office/drawing/2010/main" val="0"/>
              </a:ext>
            </a:extLst>
          </a:blip>
          <a:srcRect t="21333" b="22667"/>
          <a:stretch>
            <a:fillRect/>
          </a:stretch>
        </p:blipFill>
        <p:spPr bwMode="auto">
          <a:xfrm>
            <a:off x="3352800" y="1219200"/>
            <a:ext cx="2362200" cy="992188"/>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4" descr="http://images1.fanpop.com/images/photos/2300000/Target-Logo-target-2358262-999-226.g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72200" y="1371600"/>
            <a:ext cx="2693988" cy="6096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http://www.theeventloft.com/images/elite/bloomingdales_logo.jpg"/>
          <p:cNvPicPr>
            <a:picLocks noChangeAspect="1" noChangeArrowheads="1"/>
          </p:cNvPicPr>
          <p:nvPr/>
        </p:nvPicPr>
        <p:blipFill>
          <a:blip r:embed="rId14">
            <a:extLst>
              <a:ext uri="{28A0092B-C50C-407E-A947-70E740481C1C}">
                <a14:useLocalDpi xmlns:a14="http://schemas.microsoft.com/office/drawing/2010/main" val="0"/>
              </a:ext>
            </a:extLst>
          </a:blip>
          <a:srcRect l="10667" t="24001" r="9332" b="24001"/>
          <a:stretch>
            <a:fillRect/>
          </a:stretch>
        </p:blipFill>
        <p:spPr bwMode="auto">
          <a:xfrm>
            <a:off x="304800" y="4114800"/>
            <a:ext cx="2638425" cy="7620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8" descr="http://t2.gstatic.com/images?q=tbn:ANd9GcQ4EPqIZoTXIyZEuzpSeRmNRfT3ZkkwMq82voldqzj1ny_BTMiG"/>
          <p:cNvPicPr>
            <a:picLocks noChangeAspect="1" noChangeArrowheads="1"/>
          </p:cNvPicPr>
          <p:nvPr/>
        </p:nvPicPr>
        <p:blipFill>
          <a:blip r:embed="rId15">
            <a:extLst>
              <a:ext uri="{28A0092B-C50C-407E-A947-70E740481C1C}">
                <a14:useLocalDpi xmlns:a14="http://schemas.microsoft.com/office/drawing/2010/main" val="0"/>
              </a:ext>
            </a:extLst>
          </a:blip>
          <a:srcRect l="32080" b="23810"/>
          <a:stretch>
            <a:fillRect/>
          </a:stretch>
        </p:blipFill>
        <p:spPr bwMode="auto">
          <a:xfrm>
            <a:off x="3429000" y="4038600"/>
            <a:ext cx="2209800" cy="782638"/>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0" descr="http://www.babycentersolutions.com/img/client_sears_logo.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29400" y="3962400"/>
            <a:ext cx="1651000" cy="9906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a:spLocks noChangeArrowheads="1"/>
          </p:cNvSpPr>
          <p:nvPr/>
        </p:nvSpPr>
        <p:spPr bwMode="auto">
          <a:xfrm>
            <a:off x="0" y="6019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b="1" dirty="0">
                <a:solidFill>
                  <a:srgbClr val="FFFFFF"/>
                </a:solidFill>
                <a:cs typeface="Arial" charset="0"/>
              </a:rPr>
              <a:t>Sports &amp; Outdoors</a:t>
            </a:r>
          </a:p>
        </p:txBody>
      </p:sp>
      <p:pic>
        <p:nvPicPr>
          <p:cNvPr id="33" name="Picture 4" descr="http://www.famouslogos.org/logos/adidas-logo.jpg"/>
          <p:cNvPicPr>
            <a:picLocks noChangeAspect="1" noChangeArrowheads="1"/>
          </p:cNvPicPr>
          <p:nvPr/>
        </p:nvPicPr>
        <p:blipFill>
          <a:blip r:embed="rId18">
            <a:extLst>
              <a:ext uri="{28A0092B-C50C-407E-A947-70E740481C1C}">
                <a14:useLocalDpi xmlns:a14="http://schemas.microsoft.com/office/drawing/2010/main" val="0"/>
              </a:ext>
            </a:extLst>
          </a:blip>
          <a:srcRect l="20465" r="25581"/>
          <a:stretch>
            <a:fillRect/>
          </a:stretch>
        </p:blipFill>
        <p:spPr bwMode="auto">
          <a:xfrm>
            <a:off x="533400" y="990600"/>
            <a:ext cx="2209800" cy="142875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 descr="http://www.wickedcooldeals.com/wp-content/uploads/2011/07/sports-authority-logo.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52800" y="1295400"/>
            <a:ext cx="2381250" cy="8763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8" descr="http://blog.mcfaulstudio.com/wp-content/uploads/2009/07/dicks.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48400" y="1066800"/>
            <a:ext cx="2400300" cy="12573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2" descr="http://www.cpbassclassic.com/images/logo_GANDER_MOUNTAIN%202010.gif"/>
          <p:cNvPicPr>
            <a:picLocks noChangeAspect="1" noChangeArrowheads="1"/>
          </p:cNvPicPr>
          <p:nvPr/>
        </p:nvPicPr>
        <p:blipFill>
          <a:blip r:embed="rId21">
            <a:extLst>
              <a:ext uri="{28A0092B-C50C-407E-A947-70E740481C1C}">
                <a14:useLocalDpi xmlns:a14="http://schemas.microsoft.com/office/drawing/2010/main" val="0"/>
              </a:ext>
            </a:extLst>
          </a:blip>
          <a:srcRect l="10909" t="11427" r="9091" b="8572"/>
          <a:stretch>
            <a:fillRect/>
          </a:stretch>
        </p:blipFill>
        <p:spPr bwMode="auto">
          <a:xfrm>
            <a:off x="762000" y="4114800"/>
            <a:ext cx="1676400" cy="10668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4" descr="http://www.q6inc.com/images/284.jpg"/>
          <p:cNvPicPr>
            <a:picLocks noChangeAspect="1" noChangeArrowheads="1"/>
          </p:cNvPicPr>
          <p:nvPr/>
        </p:nvPicPr>
        <p:blipFill>
          <a:blip r:embed="rId22">
            <a:extLst>
              <a:ext uri="{28A0092B-C50C-407E-A947-70E740481C1C}">
                <a14:useLocalDpi xmlns:a14="http://schemas.microsoft.com/office/drawing/2010/main" val="0"/>
              </a:ext>
            </a:extLst>
          </a:blip>
          <a:srcRect t="9724" b="15608"/>
          <a:stretch>
            <a:fillRect/>
          </a:stretch>
        </p:blipFill>
        <p:spPr bwMode="auto">
          <a:xfrm>
            <a:off x="3729038" y="3886200"/>
            <a:ext cx="1428750" cy="10668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descr="http://cdn.pimpmyspace.org/media/pms/c/9o/o6/63/nike_logo.gif"/>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629400" y="3581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p:cNvSpPr txBox="1">
            <a:spLocks noChangeArrowheads="1"/>
          </p:cNvSpPr>
          <p:nvPr/>
        </p:nvSpPr>
        <p:spPr bwMode="auto">
          <a:xfrm>
            <a:off x="0" y="6019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b="1" dirty="0">
                <a:solidFill>
                  <a:srgbClr val="FFFFFF"/>
                </a:solidFill>
                <a:cs typeface="Arial" charset="0"/>
              </a:rPr>
              <a:t>Home and Garden</a:t>
            </a:r>
          </a:p>
        </p:txBody>
      </p:sp>
      <p:pic>
        <p:nvPicPr>
          <p:cNvPr id="41" name="Picture 4" descr="http://www.blogcdn.com/www.walletpop.com/media/2010/10/ace.hardware.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38200" y="1219200"/>
            <a:ext cx="1428750" cy="866775"/>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6" descr="http://t3.gstatic.com/images?q=tbn:ANd9GcRaAlREFa78k6ph09COrl_pmx9K_Y3e6nLTGpqKxHE63LGTi5uJ_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733800" y="990600"/>
            <a:ext cx="1676400" cy="16764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8" descr="http://www.blitzusa.com/images/Northern_Tool_Logo.gif"/>
          <p:cNvPicPr>
            <a:picLocks noChangeAspect="1" noChangeArrowheads="1"/>
          </p:cNvPicPr>
          <p:nvPr/>
        </p:nvPicPr>
        <p:blipFill>
          <a:blip r:embed="rId27">
            <a:extLst>
              <a:ext uri="{28A0092B-C50C-407E-A947-70E740481C1C}">
                <a14:useLocalDpi xmlns:a14="http://schemas.microsoft.com/office/drawing/2010/main" val="0"/>
              </a:ext>
            </a:extLst>
          </a:blip>
          <a:srcRect l="12402" r="10078" b="-31119"/>
          <a:stretch>
            <a:fillRect/>
          </a:stretch>
        </p:blipFill>
        <p:spPr bwMode="auto">
          <a:xfrm>
            <a:off x="6324600" y="1447800"/>
            <a:ext cx="2381250" cy="7620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0" descr="http://www.gordonco.com/ffe/images/logos/linens_n_things_Logo.gif"/>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308350" y="4038600"/>
            <a:ext cx="2482850" cy="51435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2" descr="http://upload.wikimedia.org/wikipedia/en/thumb/f/ff/Montwards_logo.png/250px-Montwards_logo.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172200" y="4191000"/>
            <a:ext cx="2381250" cy="504825"/>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4" descr="http://www.jamesandkellie.com/PICTURES/bedBathBeyondLogo.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57200" y="3962400"/>
            <a:ext cx="2286000" cy="9525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p:cNvSpPr txBox="1">
            <a:spLocks noChangeArrowheads="1"/>
          </p:cNvSpPr>
          <p:nvPr/>
        </p:nvSpPr>
        <p:spPr bwMode="auto">
          <a:xfrm>
            <a:off x="0" y="6019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b="1" dirty="0">
                <a:solidFill>
                  <a:srgbClr val="FFFFFF"/>
                </a:solidFill>
                <a:cs typeface="Arial" charset="0"/>
              </a:rPr>
              <a:t>Office Supplies</a:t>
            </a:r>
          </a:p>
        </p:txBody>
      </p:sp>
      <p:pic>
        <p:nvPicPr>
          <p:cNvPr id="49" name="Picture 4" descr="http://www.kenwoodisles.net/storage/vendor-icons/O-max.jpg?__SQUARESPACE_CACHEVERSION=1278509839978"/>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4800" y="1420813"/>
            <a:ext cx="2514600" cy="492125"/>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6" descr="http://www.worldtvpc.com/blog/wp-content/uploads/2010/09/dell_logo.jp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505200" y="762000"/>
            <a:ext cx="1981200" cy="19812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http://pallisersummer.files.wordpress.com/2010/06/staples_logo.jp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657600" y="3886200"/>
            <a:ext cx="182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0" descr="http://www.bargainblessings.com/wp-content/uploads/2011/02/office-depot.gif"/>
          <p:cNvPicPr>
            <a:picLocks noChangeAspect="1" noChangeArrowheads="1"/>
          </p:cNvPicPr>
          <p:nvPr/>
        </p:nvPicPr>
        <p:blipFill>
          <a:blip r:embed="rId35">
            <a:extLst>
              <a:ext uri="{28A0092B-C50C-407E-A947-70E740481C1C}">
                <a14:useLocalDpi xmlns:a14="http://schemas.microsoft.com/office/drawing/2010/main" val="0"/>
              </a:ext>
            </a:extLst>
          </a:blip>
          <a:srcRect t="19727" b="25479"/>
          <a:stretch>
            <a:fillRect/>
          </a:stretch>
        </p:blipFill>
        <p:spPr bwMode="auto">
          <a:xfrm>
            <a:off x="6248400" y="914400"/>
            <a:ext cx="2503488" cy="13716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2" descr="http://www.creainternational.com/download/LOGHI_CLIENTI/logo_3M.jp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781800" y="3886200"/>
            <a:ext cx="1544638" cy="12954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4" descr="http://ucouponcode.com/wp-content/uploads/2010/02/123Inkjets_logo.jp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57200" y="3962400"/>
            <a:ext cx="2381250" cy="923925"/>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2"/>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Box 55"/>
          <p:cNvSpPr txBox="1">
            <a:spLocks noChangeArrowheads="1"/>
          </p:cNvSpPr>
          <p:nvPr/>
        </p:nvSpPr>
        <p:spPr bwMode="auto">
          <a:xfrm>
            <a:off x="152400" y="6019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b="1" dirty="0">
                <a:solidFill>
                  <a:srgbClr val="FFFFFF"/>
                </a:solidFill>
                <a:cs typeface="Arial" charset="0"/>
              </a:rPr>
              <a:t>Electronics, Toys &amp; Games</a:t>
            </a:r>
          </a:p>
        </p:txBody>
      </p:sp>
      <p:pic>
        <p:nvPicPr>
          <p:cNvPr id="57" name="Picture 4" descr="http://notebooks.com/wp-content/uploads/2011/02/hp-logo-3d-291x300.jpeg"/>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09600" y="838200"/>
            <a:ext cx="1905000" cy="1963738"/>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6" descr="http://www.hp.com/sbso/images/oov/common/tigerdirect-logo.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429000" y="1295400"/>
            <a:ext cx="2590800" cy="503238"/>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8" descr="http://thehemetvalleymall.com/wp-content/themes/hemetvalley/images/image.php?height=200&amp;width=200&amp;image=http://thehemetvalleymall.com/wp-content/uploads/2010/01/Radio-Shack-logo.png"/>
          <p:cNvPicPr>
            <a:picLocks noChangeAspect="1" noChangeArrowheads="1"/>
          </p:cNvPicPr>
          <p:nvPr/>
        </p:nvPicPr>
        <p:blipFill>
          <a:blip r:embed="rId41">
            <a:extLst>
              <a:ext uri="{28A0092B-C50C-407E-A947-70E740481C1C}">
                <a14:useLocalDpi xmlns:a14="http://schemas.microsoft.com/office/drawing/2010/main" val="0"/>
              </a:ext>
            </a:extLst>
          </a:blip>
          <a:srcRect t="28000" b="28000"/>
          <a:stretch>
            <a:fillRect/>
          </a:stretch>
        </p:blipFill>
        <p:spPr bwMode="auto">
          <a:xfrm>
            <a:off x="6629400" y="1143000"/>
            <a:ext cx="2078038" cy="9144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10" descr="http://upload.wikimedia.org/wikipedia/commons/thumb/2/24/LEGO_logo.svg/300px-LEGO_logo.svg.png"/>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762000" y="3733800"/>
            <a:ext cx="1714500" cy="17145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12" descr="http://www.fabuloussavings.com/online/us/e_toys/images/logo_lg.gif"/>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657600" y="4038600"/>
            <a:ext cx="1885950" cy="8382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14" descr="http://www.actionfigureinsider.com/main/wp-content/uploads/Logos/FAO_SCHWARZ_LOGO2.jpg"/>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6400800" y="4191000"/>
            <a:ext cx="2552700" cy="81915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2"/>
          <p:cNvPicPr>
            <a:picLocks noChangeAspect="1" noChangeArrowheads="1"/>
          </p:cNvPicPr>
          <p:nvPr/>
        </p:nvPicPr>
        <p:blipFill>
          <a:blip r:embed="rId45">
            <a:extLst>
              <a:ext uri="{28A0092B-C50C-407E-A947-70E740481C1C}">
                <a14:useLocalDpi xmlns:a14="http://schemas.microsoft.com/office/drawing/2010/main" val="0"/>
              </a:ext>
            </a:extLst>
          </a:blip>
          <a:stretch>
            <a:fillRect/>
          </a:stretch>
        </p:blipFill>
        <p:spPr bwMode="auto">
          <a:xfrm>
            <a:off x="-11113" y="594"/>
            <a:ext cx="9155113" cy="6856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a:spLocks noChangeArrowheads="1"/>
          </p:cNvSpPr>
          <p:nvPr/>
        </p:nvSpPr>
        <p:spPr bwMode="auto">
          <a:xfrm>
            <a:off x="0" y="6019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b="1" dirty="0">
                <a:solidFill>
                  <a:srgbClr val="FFFFFF"/>
                </a:solidFill>
                <a:cs typeface="Arial" charset="0"/>
              </a:rPr>
              <a:t>Consumables</a:t>
            </a:r>
          </a:p>
        </p:txBody>
      </p:sp>
      <p:pic>
        <p:nvPicPr>
          <p:cNvPr id="65" name="Picture 4"/>
          <p:cNvPicPr>
            <a:picLocks noChangeAspect="1" noChangeArrowheads="1"/>
          </p:cNvPicPr>
          <p:nvPr/>
        </p:nvPicPr>
        <p:blipFill>
          <a:blip r:embed="rId46">
            <a:extLst>
              <a:ext uri="{28A0092B-C50C-407E-A947-70E740481C1C}">
                <a14:useLocalDpi xmlns:a14="http://schemas.microsoft.com/office/drawing/2010/main" val="0"/>
              </a:ext>
            </a:extLst>
          </a:blip>
          <a:stretch>
            <a:fillRect/>
          </a:stretch>
        </p:blipFill>
        <p:spPr bwMode="auto">
          <a:xfrm>
            <a:off x="1000579" y="1219200"/>
            <a:ext cx="1275442" cy="9652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 descr="http://www.traciehotchner.com/images/PFD_Logo200w.jpg"/>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6477000" y="3886200"/>
            <a:ext cx="2008188" cy="12954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8" descr="http://blog.seattlepi.com/amazon/files/library/drugstorecomlogo.gif"/>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352800" y="1371600"/>
            <a:ext cx="2438400" cy="701675"/>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10" descr="http://www.bsagrfc.org/images/MeijerLogo.jpg"/>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6553200" y="1219200"/>
            <a:ext cx="2108200" cy="822325"/>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4" descr="http://news.walgreens.com/images/20007/wag_logo2.gif"/>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3352800" y="4038600"/>
            <a:ext cx="2181225" cy="55245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4" descr="http://www.thelatinproductsblog.com/wp-content/uploads/2011/07/TLPHighResLogo_CLOSE-1-e1310052340256.jpg"/>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914400" y="3810000"/>
            <a:ext cx="1524000" cy="13049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20871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ppt_w+.3"/>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animEffect transition="in" filter="fade">
                                      <p:cBhvr>
                                        <p:cTn id="9" dur="500"/>
                                        <p:tgtEl>
                                          <p:spTgt spid="14"/>
                                        </p:tgtEl>
                                      </p:cBhvr>
                                    </p:animEffect>
                                  </p:childTnLst>
                                </p:cTn>
                              </p:par>
                            </p:childTnLst>
                          </p:cTn>
                        </p:par>
                        <p:par>
                          <p:cTn id="10" fill="hold" nodeType="afterGroup">
                            <p:stCondLst>
                              <p:cond delay="500"/>
                            </p:stCondLst>
                            <p:childTnLst>
                              <p:par>
                                <p:cTn id="11" presetID="1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slide(fromBottom)">
                                      <p:cBhvr>
                                        <p:cTn id="13" dur="500"/>
                                        <p:tgtEl>
                                          <p:spTgt spid="15"/>
                                        </p:tgtEl>
                                      </p:cBhvr>
                                    </p:animEffect>
                                  </p:childTnLst>
                                </p:cTn>
                              </p:par>
                            </p:childTnLst>
                          </p:cTn>
                        </p:par>
                        <p:par>
                          <p:cTn id="14" fill="hold" nodeType="afterGroup">
                            <p:stCondLst>
                              <p:cond delay="1000"/>
                            </p:stCondLst>
                            <p:childTnLst>
                              <p:par>
                                <p:cTn id="15" presetID="1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lide(fromBottom)">
                                      <p:cBhvr>
                                        <p:cTn id="17" dur="500"/>
                                        <p:tgtEl>
                                          <p:spTgt spid="16"/>
                                        </p:tgtEl>
                                      </p:cBhvr>
                                    </p:animEffect>
                                  </p:childTnLst>
                                </p:cTn>
                              </p:par>
                            </p:childTnLst>
                          </p:cTn>
                        </p:par>
                        <p:par>
                          <p:cTn id="18" fill="hold" nodeType="afterGroup">
                            <p:stCondLst>
                              <p:cond delay="1500"/>
                            </p:stCondLst>
                            <p:childTnLst>
                              <p:par>
                                <p:cTn id="19" presetID="12"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slide(fromBottom)">
                                      <p:cBhvr>
                                        <p:cTn id="21" dur="500"/>
                                        <p:tgtEl>
                                          <p:spTgt spid="17"/>
                                        </p:tgtEl>
                                      </p:cBhvr>
                                    </p:animEffect>
                                  </p:childTnLst>
                                </p:cTn>
                              </p:par>
                            </p:childTnLst>
                          </p:cTn>
                        </p:par>
                        <p:par>
                          <p:cTn id="22" fill="hold" nodeType="afterGroup">
                            <p:stCondLst>
                              <p:cond delay="2000"/>
                            </p:stCondLst>
                            <p:childTnLst>
                              <p:par>
                                <p:cTn id="23" presetID="12" presetClass="entr" presetSubtype="4"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slide(fromBottom)">
                                      <p:cBhvr>
                                        <p:cTn id="25" dur="500"/>
                                        <p:tgtEl>
                                          <p:spTgt spid="18"/>
                                        </p:tgtEl>
                                      </p:cBhvr>
                                    </p:animEffect>
                                  </p:childTnLst>
                                </p:cTn>
                              </p:par>
                            </p:childTnLst>
                          </p:cTn>
                        </p:par>
                        <p:par>
                          <p:cTn id="26" fill="hold" nodeType="afterGroup">
                            <p:stCondLst>
                              <p:cond delay="2500"/>
                            </p:stCondLst>
                            <p:childTnLst>
                              <p:par>
                                <p:cTn id="27" presetID="12" presetClass="entr" presetSubtype="4"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slide(fromBottom)">
                                      <p:cBhvr>
                                        <p:cTn id="29" dur="500"/>
                                        <p:tgtEl>
                                          <p:spTgt spid="19"/>
                                        </p:tgtEl>
                                      </p:cBhvr>
                                    </p:animEffect>
                                  </p:childTnLst>
                                </p:cTn>
                              </p:par>
                            </p:childTnLst>
                          </p:cTn>
                        </p:par>
                        <p:par>
                          <p:cTn id="30" fill="hold" nodeType="afterGroup">
                            <p:stCondLst>
                              <p:cond delay="3000"/>
                            </p:stCondLst>
                            <p:childTnLst>
                              <p:par>
                                <p:cTn id="31" presetID="12" presetClass="entr" presetSubtype="4"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slide(fromBottom)">
                                      <p:cBhvr>
                                        <p:cTn id="33" dur="500"/>
                                        <p:tgtEl>
                                          <p:spTgt spid="20"/>
                                        </p:tgtEl>
                                      </p:cBhvr>
                                    </p:animEffect>
                                  </p:childTnLst>
                                </p:cTn>
                              </p:par>
                            </p:childTnLst>
                          </p:cTn>
                        </p:par>
                        <p:par>
                          <p:cTn id="34" fill="hold" nodeType="withGroup">
                            <p:stCondLst>
                              <p:cond delay="3500"/>
                            </p:stCondLst>
                            <p:childTnLst>
                              <p:par>
                                <p:cTn id="35" presetID="10" presetClass="entr" presetSubtype="0"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par>
                          <p:cTn id="38" fill="hold" nodeType="afterGroup">
                            <p:stCondLst>
                              <p:cond delay="4000"/>
                            </p:stCondLst>
                            <p:childTnLst>
                              <p:par>
                                <p:cTn id="39" presetID="50" presetClass="entr" presetSubtype="0" decel="10000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strVal val="#ppt_w+.3"/>
                                          </p:val>
                                        </p:tav>
                                        <p:tav tm="100000">
                                          <p:val>
                                            <p:strVal val="#ppt_w"/>
                                          </p:val>
                                        </p:tav>
                                      </p:tavLst>
                                    </p:anim>
                                    <p:anim calcmode="lin" valueType="num">
                                      <p:cBhvr>
                                        <p:cTn id="42" dur="500" fill="hold"/>
                                        <p:tgtEl>
                                          <p:spTgt spid="22"/>
                                        </p:tgtEl>
                                        <p:attrNameLst>
                                          <p:attrName>ppt_h</p:attrName>
                                        </p:attrNameLst>
                                      </p:cBhvr>
                                      <p:tavLst>
                                        <p:tav tm="0">
                                          <p:val>
                                            <p:strVal val="#ppt_h"/>
                                          </p:val>
                                        </p:tav>
                                        <p:tav tm="100000">
                                          <p:val>
                                            <p:strVal val="#ppt_h"/>
                                          </p:val>
                                        </p:tav>
                                      </p:tavLst>
                                    </p:anim>
                                    <p:animEffect transition="in" filter="fade">
                                      <p:cBhvr>
                                        <p:cTn id="43" dur="500"/>
                                        <p:tgtEl>
                                          <p:spTgt spid="22"/>
                                        </p:tgtEl>
                                      </p:cBhvr>
                                    </p:animEffect>
                                  </p:childTnLst>
                                </p:cTn>
                              </p:par>
                            </p:childTnLst>
                          </p:cTn>
                        </p:par>
                        <p:par>
                          <p:cTn id="44" fill="hold" nodeType="afterGroup">
                            <p:stCondLst>
                              <p:cond delay="4500"/>
                            </p:stCondLst>
                            <p:childTnLst>
                              <p:par>
                                <p:cTn id="45" presetID="12" presetClass="entr" presetSubtype="4"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slide(fromBottom)">
                                      <p:cBhvr>
                                        <p:cTn id="47" dur="500"/>
                                        <p:tgtEl>
                                          <p:spTgt spid="25"/>
                                        </p:tgtEl>
                                      </p:cBhvr>
                                    </p:animEffect>
                                  </p:childTnLst>
                                </p:cTn>
                              </p:par>
                            </p:childTnLst>
                          </p:cTn>
                        </p:par>
                        <p:par>
                          <p:cTn id="48" fill="hold" nodeType="afterGroup">
                            <p:stCondLst>
                              <p:cond delay="5000"/>
                            </p:stCondLst>
                            <p:childTnLst>
                              <p:par>
                                <p:cTn id="49" presetID="12" presetClass="entr" presetSubtype="4"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slide(fromBottom)">
                                      <p:cBhvr>
                                        <p:cTn id="51" dur="500"/>
                                        <p:tgtEl>
                                          <p:spTgt spid="26"/>
                                        </p:tgtEl>
                                      </p:cBhvr>
                                    </p:animEffect>
                                  </p:childTnLst>
                                </p:cTn>
                              </p:par>
                            </p:childTnLst>
                          </p:cTn>
                        </p:par>
                        <p:par>
                          <p:cTn id="52" fill="hold" nodeType="afterGroup">
                            <p:stCondLst>
                              <p:cond delay="5500"/>
                            </p:stCondLst>
                            <p:childTnLst>
                              <p:par>
                                <p:cTn id="53" presetID="12" presetClass="entr" presetSubtype="4" fill="hold"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slide(fromBottom)">
                                      <p:cBhvr>
                                        <p:cTn id="55" dur="500"/>
                                        <p:tgtEl>
                                          <p:spTgt spid="27"/>
                                        </p:tgtEl>
                                      </p:cBhvr>
                                    </p:animEffect>
                                  </p:childTnLst>
                                </p:cTn>
                              </p:par>
                            </p:childTnLst>
                          </p:cTn>
                        </p:par>
                        <p:par>
                          <p:cTn id="56" fill="hold" nodeType="afterGroup">
                            <p:stCondLst>
                              <p:cond delay="6000"/>
                            </p:stCondLst>
                            <p:childTnLst>
                              <p:par>
                                <p:cTn id="57" presetID="12" presetClass="entr" presetSubtype="4" fill="hold"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slide(fromBottom)">
                                      <p:cBhvr>
                                        <p:cTn id="59" dur="500"/>
                                        <p:tgtEl>
                                          <p:spTgt spid="30"/>
                                        </p:tgtEl>
                                      </p:cBhvr>
                                    </p:animEffect>
                                  </p:childTnLst>
                                </p:cTn>
                              </p:par>
                            </p:childTnLst>
                          </p:cTn>
                        </p:par>
                        <p:par>
                          <p:cTn id="60" fill="hold" nodeType="afterGroup">
                            <p:stCondLst>
                              <p:cond delay="6500"/>
                            </p:stCondLst>
                            <p:childTnLst>
                              <p:par>
                                <p:cTn id="61" presetID="12" presetClass="entr" presetSubtype="4" fill="hold"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slide(fromBottom)">
                                      <p:cBhvr>
                                        <p:cTn id="63" dur="500"/>
                                        <p:tgtEl>
                                          <p:spTgt spid="29"/>
                                        </p:tgtEl>
                                      </p:cBhvr>
                                    </p:animEffect>
                                  </p:childTnLst>
                                </p:cTn>
                              </p:par>
                            </p:childTnLst>
                          </p:cTn>
                        </p:par>
                        <p:par>
                          <p:cTn id="64" fill="hold" nodeType="afterGroup">
                            <p:stCondLst>
                              <p:cond delay="7000"/>
                            </p:stCondLst>
                            <p:childTnLst>
                              <p:par>
                                <p:cTn id="65" presetID="12" presetClass="entr" presetSubtype="4" fill="hold"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slide(fromBottom)">
                                      <p:cBhvr>
                                        <p:cTn id="67" dur="500"/>
                                        <p:tgtEl>
                                          <p:spTgt spid="28"/>
                                        </p:tgtEl>
                                      </p:cBhvr>
                                    </p:animEffect>
                                  </p:childTnLst>
                                </p:cTn>
                              </p:par>
                            </p:childTnLst>
                          </p:cTn>
                        </p:par>
                        <p:par>
                          <p:cTn id="68" fill="hold" nodeType="withGroup">
                            <p:stCondLst>
                              <p:cond delay="7500"/>
                            </p:stCondLst>
                            <p:childTnLst>
                              <p:par>
                                <p:cTn id="69" presetID="10" presetClass="entr" presetSubtype="0" fill="hold" nodeType="after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childTnLst>
                          </p:cTn>
                        </p:par>
                        <p:par>
                          <p:cTn id="72" fill="hold" nodeType="afterGroup">
                            <p:stCondLst>
                              <p:cond delay="8000"/>
                            </p:stCondLst>
                            <p:childTnLst>
                              <p:par>
                                <p:cTn id="73" presetID="50" presetClass="entr" presetSubtype="0" decel="100000"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p:cTn id="75" dur="500" fill="hold"/>
                                        <p:tgtEl>
                                          <p:spTgt spid="32"/>
                                        </p:tgtEl>
                                        <p:attrNameLst>
                                          <p:attrName>ppt_w</p:attrName>
                                        </p:attrNameLst>
                                      </p:cBhvr>
                                      <p:tavLst>
                                        <p:tav tm="0">
                                          <p:val>
                                            <p:strVal val="#ppt_w+.3"/>
                                          </p:val>
                                        </p:tav>
                                        <p:tav tm="100000">
                                          <p:val>
                                            <p:strVal val="#ppt_w"/>
                                          </p:val>
                                        </p:tav>
                                      </p:tavLst>
                                    </p:anim>
                                    <p:anim calcmode="lin" valueType="num">
                                      <p:cBhvr>
                                        <p:cTn id="76" dur="500" fill="hold"/>
                                        <p:tgtEl>
                                          <p:spTgt spid="32"/>
                                        </p:tgtEl>
                                        <p:attrNameLst>
                                          <p:attrName>ppt_h</p:attrName>
                                        </p:attrNameLst>
                                      </p:cBhvr>
                                      <p:tavLst>
                                        <p:tav tm="0">
                                          <p:val>
                                            <p:strVal val="#ppt_h"/>
                                          </p:val>
                                        </p:tav>
                                        <p:tav tm="100000">
                                          <p:val>
                                            <p:strVal val="#ppt_h"/>
                                          </p:val>
                                        </p:tav>
                                      </p:tavLst>
                                    </p:anim>
                                    <p:animEffect transition="in" filter="fade">
                                      <p:cBhvr>
                                        <p:cTn id="77" dur="500"/>
                                        <p:tgtEl>
                                          <p:spTgt spid="32"/>
                                        </p:tgtEl>
                                      </p:cBhvr>
                                    </p:animEffect>
                                  </p:childTnLst>
                                </p:cTn>
                              </p:par>
                            </p:childTnLst>
                          </p:cTn>
                        </p:par>
                        <p:par>
                          <p:cTn id="78" fill="hold" nodeType="afterGroup">
                            <p:stCondLst>
                              <p:cond delay="8500"/>
                            </p:stCondLst>
                            <p:childTnLst>
                              <p:par>
                                <p:cTn id="79" presetID="12" presetClass="entr" presetSubtype="4" fill="hold" nodeType="after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slide(fromBottom)">
                                      <p:cBhvr>
                                        <p:cTn id="81" dur="500"/>
                                        <p:tgtEl>
                                          <p:spTgt spid="38"/>
                                        </p:tgtEl>
                                      </p:cBhvr>
                                    </p:animEffect>
                                  </p:childTnLst>
                                </p:cTn>
                              </p:par>
                            </p:childTnLst>
                          </p:cTn>
                        </p:par>
                        <p:par>
                          <p:cTn id="82" fill="hold" nodeType="afterGroup">
                            <p:stCondLst>
                              <p:cond delay="9000"/>
                            </p:stCondLst>
                            <p:childTnLst>
                              <p:par>
                                <p:cTn id="83" presetID="12" presetClass="entr" presetSubtype="4" fill="hold"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slide(fromBottom)">
                                      <p:cBhvr>
                                        <p:cTn id="85" dur="500"/>
                                        <p:tgtEl>
                                          <p:spTgt spid="37"/>
                                        </p:tgtEl>
                                      </p:cBhvr>
                                    </p:animEffect>
                                  </p:childTnLst>
                                </p:cTn>
                              </p:par>
                            </p:childTnLst>
                          </p:cTn>
                        </p:par>
                        <p:par>
                          <p:cTn id="86" fill="hold" nodeType="afterGroup">
                            <p:stCondLst>
                              <p:cond delay="9500"/>
                            </p:stCondLst>
                            <p:childTnLst>
                              <p:par>
                                <p:cTn id="87" presetID="12" presetClass="entr" presetSubtype="4"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slide(fromBottom)">
                                      <p:cBhvr>
                                        <p:cTn id="89" dur="500"/>
                                        <p:tgtEl>
                                          <p:spTgt spid="36"/>
                                        </p:tgtEl>
                                      </p:cBhvr>
                                    </p:animEffect>
                                  </p:childTnLst>
                                </p:cTn>
                              </p:par>
                            </p:childTnLst>
                          </p:cTn>
                        </p:par>
                        <p:par>
                          <p:cTn id="90" fill="hold" nodeType="afterGroup">
                            <p:stCondLst>
                              <p:cond delay="10000"/>
                            </p:stCondLst>
                            <p:childTnLst>
                              <p:par>
                                <p:cTn id="91" presetID="12" presetClass="entr" presetSubtype="4" fill="hold" nodeType="after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slide(fromBottom)">
                                      <p:cBhvr>
                                        <p:cTn id="93" dur="500"/>
                                        <p:tgtEl>
                                          <p:spTgt spid="33"/>
                                        </p:tgtEl>
                                      </p:cBhvr>
                                    </p:animEffect>
                                  </p:childTnLst>
                                </p:cTn>
                              </p:par>
                            </p:childTnLst>
                          </p:cTn>
                        </p:par>
                        <p:par>
                          <p:cTn id="94" fill="hold" nodeType="afterGroup">
                            <p:stCondLst>
                              <p:cond delay="10500"/>
                            </p:stCondLst>
                            <p:childTnLst>
                              <p:par>
                                <p:cTn id="95" presetID="12" presetClass="entr" presetSubtype="4" fill="hold" nodeType="after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slide(fromBottom)">
                                      <p:cBhvr>
                                        <p:cTn id="97" dur="500"/>
                                        <p:tgtEl>
                                          <p:spTgt spid="34"/>
                                        </p:tgtEl>
                                      </p:cBhvr>
                                    </p:animEffect>
                                  </p:childTnLst>
                                </p:cTn>
                              </p:par>
                            </p:childTnLst>
                          </p:cTn>
                        </p:par>
                        <p:par>
                          <p:cTn id="98" fill="hold" nodeType="afterGroup">
                            <p:stCondLst>
                              <p:cond delay="11000"/>
                            </p:stCondLst>
                            <p:childTnLst>
                              <p:par>
                                <p:cTn id="99" presetID="12" presetClass="entr" presetSubtype="4" fill="hold" nodeType="after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slide(fromBottom)">
                                      <p:cBhvr>
                                        <p:cTn id="101" dur="500"/>
                                        <p:tgtEl>
                                          <p:spTgt spid="35"/>
                                        </p:tgtEl>
                                      </p:cBhvr>
                                    </p:animEffect>
                                  </p:childTnLst>
                                </p:cTn>
                              </p:par>
                            </p:childTnLst>
                          </p:cTn>
                        </p:par>
                        <p:par>
                          <p:cTn id="102" fill="hold" nodeType="withGroup">
                            <p:stCondLst>
                              <p:cond delay="11500"/>
                            </p:stCondLst>
                            <p:childTnLst>
                              <p:par>
                                <p:cTn id="103" presetID="10" presetClass="entr" presetSubtype="0" fill="hold" nodeType="after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fade">
                                      <p:cBhvr>
                                        <p:cTn id="105" dur="500"/>
                                        <p:tgtEl>
                                          <p:spTgt spid="39"/>
                                        </p:tgtEl>
                                      </p:cBhvr>
                                    </p:animEffect>
                                  </p:childTnLst>
                                </p:cTn>
                              </p:par>
                            </p:childTnLst>
                          </p:cTn>
                        </p:par>
                        <p:par>
                          <p:cTn id="106" fill="hold" nodeType="afterGroup">
                            <p:stCondLst>
                              <p:cond delay="12000"/>
                            </p:stCondLst>
                            <p:childTnLst>
                              <p:par>
                                <p:cTn id="107" presetID="50" presetClass="entr" presetSubtype="0" decel="100000" fill="hold" grpId="0" nodeType="afterEffect">
                                  <p:stCondLst>
                                    <p:cond delay="0"/>
                                  </p:stCondLst>
                                  <p:childTnLst>
                                    <p:set>
                                      <p:cBhvr>
                                        <p:cTn id="108" dur="1" fill="hold">
                                          <p:stCondLst>
                                            <p:cond delay="0"/>
                                          </p:stCondLst>
                                        </p:cTn>
                                        <p:tgtEl>
                                          <p:spTgt spid="40"/>
                                        </p:tgtEl>
                                        <p:attrNameLst>
                                          <p:attrName>style.visibility</p:attrName>
                                        </p:attrNameLst>
                                      </p:cBhvr>
                                      <p:to>
                                        <p:strVal val="visible"/>
                                      </p:to>
                                    </p:set>
                                    <p:anim calcmode="lin" valueType="num">
                                      <p:cBhvr>
                                        <p:cTn id="109" dur="500" fill="hold"/>
                                        <p:tgtEl>
                                          <p:spTgt spid="40"/>
                                        </p:tgtEl>
                                        <p:attrNameLst>
                                          <p:attrName>ppt_w</p:attrName>
                                        </p:attrNameLst>
                                      </p:cBhvr>
                                      <p:tavLst>
                                        <p:tav tm="0">
                                          <p:val>
                                            <p:strVal val="#ppt_w+.3"/>
                                          </p:val>
                                        </p:tav>
                                        <p:tav tm="100000">
                                          <p:val>
                                            <p:strVal val="#ppt_w"/>
                                          </p:val>
                                        </p:tav>
                                      </p:tavLst>
                                    </p:anim>
                                    <p:anim calcmode="lin" valueType="num">
                                      <p:cBhvr>
                                        <p:cTn id="110" dur="500" fill="hold"/>
                                        <p:tgtEl>
                                          <p:spTgt spid="40"/>
                                        </p:tgtEl>
                                        <p:attrNameLst>
                                          <p:attrName>ppt_h</p:attrName>
                                        </p:attrNameLst>
                                      </p:cBhvr>
                                      <p:tavLst>
                                        <p:tav tm="0">
                                          <p:val>
                                            <p:strVal val="#ppt_h"/>
                                          </p:val>
                                        </p:tav>
                                        <p:tav tm="100000">
                                          <p:val>
                                            <p:strVal val="#ppt_h"/>
                                          </p:val>
                                        </p:tav>
                                      </p:tavLst>
                                    </p:anim>
                                    <p:animEffect transition="in" filter="fade">
                                      <p:cBhvr>
                                        <p:cTn id="111" dur="500"/>
                                        <p:tgtEl>
                                          <p:spTgt spid="40"/>
                                        </p:tgtEl>
                                      </p:cBhvr>
                                    </p:animEffect>
                                  </p:childTnLst>
                                </p:cTn>
                              </p:par>
                            </p:childTnLst>
                          </p:cTn>
                        </p:par>
                        <p:par>
                          <p:cTn id="112" fill="hold" nodeType="afterGroup">
                            <p:stCondLst>
                              <p:cond delay="12500"/>
                            </p:stCondLst>
                            <p:childTnLst>
                              <p:par>
                                <p:cTn id="113" presetID="12" presetClass="entr" presetSubtype="4" fill="hold" nodeType="after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slide(fromBottom)">
                                      <p:cBhvr>
                                        <p:cTn id="115" dur="500"/>
                                        <p:tgtEl>
                                          <p:spTgt spid="41"/>
                                        </p:tgtEl>
                                      </p:cBhvr>
                                    </p:animEffect>
                                  </p:childTnLst>
                                </p:cTn>
                              </p:par>
                            </p:childTnLst>
                          </p:cTn>
                        </p:par>
                        <p:par>
                          <p:cTn id="116" fill="hold" nodeType="afterGroup">
                            <p:stCondLst>
                              <p:cond delay="13000"/>
                            </p:stCondLst>
                            <p:childTnLst>
                              <p:par>
                                <p:cTn id="117" presetID="12" presetClass="entr" presetSubtype="4" fill="hold" nodeType="afterEffect">
                                  <p:stCondLst>
                                    <p:cond delay="0"/>
                                  </p:stCondLst>
                                  <p:childTnLst>
                                    <p:set>
                                      <p:cBhvr>
                                        <p:cTn id="118" dur="1" fill="hold">
                                          <p:stCondLst>
                                            <p:cond delay="0"/>
                                          </p:stCondLst>
                                        </p:cTn>
                                        <p:tgtEl>
                                          <p:spTgt spid="42"/>
                                        </p:tgtEl>
                                        <p:attrNameLst>
                                          <p:attrName>style.visibility</p:attrName>
                                        </p:attrNameLst>
                                      </p:cBhvr>
                                      <p:to>
                                        <p:strVal val="visible"/>
                                      </p:to>
                                    </p:set>
                                    <p:animEffect transition="in" filter="slide(fromBottom)">
                                      <p:cBhvr>
                                        <p:cTn id="119" dur="500"/>
                                        <p:tgtEl>
                                          <p:spTgt spid="42"/>
                                        </p:tgtEl>
                                      </p:cBhvr>
                                    </p:animEffect>
                                  </p:childTnLst>
                                </p:cTn>
                              </p:par>
                            </p:childTnLst>
                          </p:cTn>
                        </p:par>
                        <p:par>
                          <p:cTn id="120" fill="hold" nodeType="afterGroup">
                            <p:stCondLst>
                              <p:cond delay="13500"/>
                            </p:stCondLst>
                            <p:childTnLst>
                              <p:par>
                                <p:cTn id="121" presetID="12" presetClass="entr" presetSubtype="4" fill="hold" nodeType="afterEffect">
                                  <p:stCondLst>
                                    <p:cond delay="0"/>
                                  </p:stCondLst>
                                  <p:childTnLst>
                                    <p:set>
                                      <p:cBhvr>
                                        <p:cTn id="122" dur="1" fill="hold">
                                          <p:stCondLst>
                                            <p:cond delay="0"/>
                                          </p:stCondLst>
                                        </p:cTn>
                                        <p:tgtEl>
                                          <p:spTgt spid="43"/>
                                        </p:tgtEl>
                                        <p:attrNameLst>
                                          <p:attrName>style.visibility</p:attrName>
                                        </p:attrNameLst>
                                      </p:cBhvr>
                                      <p:to>
                                        <p:strVal val="visible"/>
                                      </p:to>
                                    </p:set>
                                    <p:animEffect transition="in" filter="slide(fromBottom)">
                                      <p:cBhvr>
                                        <p:cTn id="123" dur="500"/>
                                        <p:tgtEl>
                                          <p:spTgt spid="43"/>
                                        </p:tgtEl>
                                      </p:cBhvr>
                                    </p:animEffect>
                                  </p:childTnLst>
                                </p:cTn>
                              </p:par>
                            </p:childTnLst>
                          </p:cTn>
                        </p:par>
                        <p:par>
                          <p:cTn id="124" fill="hold" nodeType="afterGroup">
                            <p:stCondLst>
                              <p:cond delay="14000"/>
                            </p:stCondLst>
                            <p:childTnLst>
                              <p:par>
                                <p:cTn id="125" presetID="12" presetClass="entr" presetSubtype="4" fill="hold" nodeType="afterEffect">
                                  <p:stCondLst>
                                    <p:cond delay="0"/>
                                  </p:stCondLst>
                                  <p:childTnLst>
                                    <p:set>
                                      <p:cBhvr>
                                        <p:cTn id="126" dur="1" fill="hold">
                                          <p:stCondLst>
                                            <p:cond delay="0"/>
                                          </p:stCondLst>
                                        </p:cTn>
                                        <p:tgtEl>
                                          <p:spTgt spid="45"/>
                                        </p:tgtEl>
                                        <p:attrNameLst>
                                          <p:attrName>style.visibility</p:attrName>
                                        </p:attrNameLst>
                                      </p:cBhvr>
                                      <p:to>
                                        <p:strVal val="visible"/>
                                      </p:to>
                                    </p:set>
                                    <p:animEffect transition="in" filter="slide(fromBottom)">
                                      <p:cBhvr>
                                        <p:cTn id="127" dur="500"/>
                                        <p:tgtEl>
                                          <p:spTgt spid="45"/>
                                        </p:tgtEl>
                                      </p:cBhvr>
                                    </p:animEffect>
                                  </p:childTnLst>
                                </p:cTn>
                              </p:par>
                            </p:childTnLst>
                          </p:cTn>
                        </p:par>
                        <p:par>
                          <p:cTn id="128" fill="hold" nodeType="afterGroup">
                            <p:stCondLst>
                              <p:cond delay="14500"/>
                            </p:stCondLst>
                            <p:childTnLst>
                              <p:par>
                                <p:cTn id="129" presetID="12" presetClass="entr" presetSubtype="4" fill="hold" nodeType="afterEffect">
                                  <p:stCondLst>
                                    <p:cond delay="0"/>
                                  </p:stCondLst>
                                  <p:childTnLst>
                                    <p:set>
                                      <p:cBhvr>
                                        <p:cTn id="130" dur="1" fill="hold">
                                          <p:stCondLst>
                                            <p:cond delay="0"/>
                                          </p:stCondLst>
                                        </p:cTn>
                                        <p:tgtEl>
                                          <p:spTgt spid="44"/>
                                        </p:tgtEl>
                                        <p:attrNameLst>
                                          <p:attrName>style.visibility</p:attrName>
                                        </p:attrNameLst>
                                      </p:cBhvr>
                                      <p:to>
                                        <p:strVal val="visible"/>
                                      </p:to>
                                    </p:set>
                                    <p:animEffect transition="in" filter="slide(fromBottom)">
                                      <p:cBhvr>
                                        <p:cTn id="131" dur="500"/>
                                        <p:tgtEl>
                                          <p:spTgt spid="44"/>
                                        </p:tgtEl>
                                      </p:cBhvr>
                                    </p:animEffect>
                                  </p:childTnLst>
                                </p:cTn>
                              </p:par>
                            </p:childTnLst>
                          </p:cTn>
                        </p:par>
                        <p:par>
                          <p:cTn id="132" fill="hold" nodeType="afterGroup">
                            <p:stCondLst>
                              <p:cond delay="15000"/>
                            </p:stCondLst>
                            <p:childTnLst>
                              <p:par>
                                <p:cTn id="133" presetID="12" presetClass="entr" presetSubtype="4" fill="hold" nodeType="afterEffect">
                                  <p:stCondLst>
                                    <p:cond delay="0"/>
                                  </p:stCondLst>
                                  <p:childTnLst>
                                    <p:set>
                                      <p:cBhvr>
                                        <p:cTn id="134" dur="1" fill="hold">
                                          <p:stCondLst>
                                            <p:cond delay="0"/>
                                          </p:stCondLst>
                                        </p:cTn>
                                        <p:tgtEl>
                                          <p:spTgt spid="46"/>
                                        </p:tgtEl>
                                        <p:attrNameLst>
                                          <p:attrName>style.visibility</p:attrName>
                                        </p:attrNameLst>
                                      </p:cBhvr>
                                      <p:to>
                                        <p:strVal val="visible"/>
                                      </p:to>
                                    </p:set>
                                    <p:animEffect transition="in" filter="slide(fromBottom)">
                                      <p:cBhvr>
                                        <p:cTn id="135" dur="500"/>
                                        <p:tgtEl>
                                          <p:spTgt spid="46"/>
                                        </p:tgtEl>
                                      </p:cBhvr>
                                    </p:animEffect>
                                  </p:childTnLst>
                                </p:cTn>
                              </p:par>
                            </p:childTnLst>
                          </p:cTn>
                        </p:par>
                        <p:par>
                          <p:cTn id="136" fill="hold" nodeType="withGroup">
                            <p:stCondLst>
                              <p:cond delay="15500"/>
                            </p:stCondLst>
                            <p:childTnLst>
                              <p:par>
                                <p:cTn id="137" presetID="10" presetClass="entr" presetSubtype="0" fill="hold" nodeType="afterEffect">
                                  <p:stCondLst>
                                    <p:cond delay="0"/>
                                  </p:stCondLst>
                                  <p:childTnLst>
                                    <p:set>
                                      <p:cBhvr>
                                        <p:cTn id="138" dur="1" fill="hold">
                                          <p:stCondLst>
                                            <p:cond delay="0"/>
                                          </p:stCondLst>
                                        </p:cTn>
                                        <p:tgtEl>
                                          <p:spTgt spid="47"/>
                                        </p:tgtEl>
                                        <p:attrNameLst>
                                          <p:attrName>style.visibility</p:attrName>
                                        </p:attrNameLst>
                                      </p:cBhvr>
                                      <p:to>
                                        <p:strVal val="visible"/>
                                      </p:to>
                                    </p:set>
                                    <p:animEffect transition="in" filter="fade">
                                      <p:cBhvr>
                                        <p:cTn id="139" dur="500"/>
                                        <p:tgtEl>
                                          <p:spTgt spid="47"/>
                                        </p:tgtEl>
                                      </p:cBhvr>
                                    </p:animEffect>
                                  </p:childTnLst>
                                </p:cTn>
                              </p:par>
                            </p:childTnLst>
                          </p:cTn>
                        </p:par>
                        <p:par>
                          <p:cTn id="140" fill="hold" nodeType="afterGroup">
                            <p:stCondLst>
                              <p:cond delay="16000"/>
                            </p:stCondLst>
                            <p:childTnLst>
                              <p:par>
                                <p:cTn id="141" presetID="50" presetClass="entr" presetSubtype="0" decel="100000" fill="hold" grpId="0" nodeType="afterEffect">
                                  <p:stCondLst>
                                    <p:cond delay="0"/>
                                  </p:stCondLst>
                                  <p:childTnLst>
                                    <p:set>
                                      <p:cBhvr>
                                        <p:cTn id="142" dur="1" fill="hold">
                                          <p:stCondLst>
                                            <p:cond delay="0"/>
                                          </p:stCondLst>
                                        </p:cTn>
                                        <p:tgtEl>
                                          <p:spTgt spid="48"/>
                                        </p:tgtEl>
                                        <p:attrNameLst>
                                          <p:attrName>style.visibility</p:attrName>
                                        </p:attrNameLst>
                                      </p:cBhvr>
                                      <p:to>
                                        <p:strVal val="visible"/>
                                      </p:to>
                                    </p:set>
                                    <p:anim calcmode="lin" valueType="num">
                                      <p:cBhvr>
                                        <p:cTn id="143" dur="1000" fill="hold"/>
                                        <p:tgtEl>
                                          <p:spTgt spid="48"/>
                                        </p:tgtEl>
                                        <p:attrNameLst>
                                          <p:attrName>ppt_w</p:attrName>
                                        </p:attrNameLst>
                                      </p:cBhvr>
                                      <p:tavLst>
                                        <p:tav tm="0">
                                          <p:val>
                                            <p:strVal val="#ppt_w+.3"/>
                                          </p:val>
                                        </p:tav>
                                        <p:tav tm="100000">
                                          <p:val>
                                            <p:strVal val="#ppt_w"/>
                                          </p:val>
                                        </p:tav>
                                      </p:tavLst>
                                    </p:anim>
                                    <p:anim calcmode="lin" valueType="num">
                                      <p:cBhvr>
                                        <p:cTn id="144" dur="1000" fill="hold"/>
                                        <p:tgtEl>
                                          <p:spTgt spid="48"/>
                                        </p:tgtEl>
                                        <p:attrNameLst>
                                          <p:attrName>ppt_h</p:attrName>
                                        </p:attrNameLst>
                                      </p:cBhvr>
                                      <p:tavLst>
                                        <p:tav tm="0">
                                          <p:val>
                                            <p:strVal val="#ppt_h"/>
                                          </p:val>
                                        </p:tav>
                                        <p:tav tm="100000">
                                          <p:val>
                                            <p:strVal val="#ppt_h"/>
                                          </p:val>
                                        </p:tav>
                                      </p:tavLst>
                                    </p:anim>
                                    <p:animEffect transition="in" filter="fade">
                                      <p:cBhvr>
                                        <p:cTn id="145" dur="1000"/>
                                        <p:tgtEl>
                                          <p:spTgt spid="48"/>
                                        </p:tgtEl>
                                      </p:cBhvr>
                                    </p:animEffect>
                                  </p:childTnLst>
                                </p:cTn>
                              </p:par>
                            </p:childTnLst>
                          </p:cTn>
                        </p:par>
                        <p:par>
                          <p:cTn id="146" fill="hold" nodeType="afterGroup">
                            <p:stCondLst>
                              <p:cond delay="17000"/>
                            </p:stCondLst>
                            <p:childTnLst>
                              <p:par>
                                <p:cTn id="147" presetID="12" presetClass="entr" presetSubtype="4" fill="hold" nodeType="afterEffect">
                                  <p:stCondLst>
                                    <p:cond delay="0"/>
                                  </p:stCondLst>
                                  <p:childTnLst>
                                    <p:set>
                                      <p:cBhvr>
                                        <p:cTn id="148" dur="1" fill="hold">
                                          <p:stCondLst>
                                            <p:cond delay="0"/>
                                          </p:stCondLst>
                                        </p:cTn>
                                        <p:tgtEl>
                                          <p:spTgt spid="49"/>
                                        </p:tgtEl>
                                        <p:attrNameLst>
                                          <p:attrName>style.visibility</p:attrName>
                                        </p:attrNameLst>
                                      </p:cBhvr>
                                      <p:to>
                                        <p:strVal val="visible"/>
                                      </p:to>
                                    </p:set>
                                    <p:animEffect transition="in" filter="slide(fromBottom)">
                                      <p:cBhvr>
                                        <p:cTn id="149" dur="500"/>
                                        <p:tgtEl>
                                          <p:spTgt spid="49"/>
                                        </p:tgtEl>
                                      </p:cBhvr>
                                    </p:animEffect>
                                  </p:childTnLst>
                                </p:cTn>
                              </p:par>
                            </p:childTnLst>
                          </p:cTn>
                        </p:par>
                        <p:par>
                          <p:cTn id="150" fill="hold" nodeType="afterGroup">
                            <p:stCondLst>
                              <p:cond delay="17500"/>
                            </p:stCondLst>
                            <p:childTnLst>
                              <p:par>
                                <p:cTn id="151" presetID="12" presetClass="entr" presetSubtype="4" fill="hold" nodeType="afterEffect">
                                  <p:stCondLst>
                                    <p:cond delay="0"/>
                                  </p:stCondLst>
                                  <p:childTnLst>
                                    <p:set>
                                      <p:cBhvr>
                                        <p:cTn id="152" dur="1" fill="hold">
                                          <p:stCondLst>
                                            <p:cond delay="0"/>
                                          </p:stCondLst>
                                        </p:cTn>
                                        <p:tgtEl>
                                          <p:spTgt spid="50"/>
                                        </p:tgtEl>
                                        <p:attrNameLst>
                                          <p:attrName>style.visibility</p:attrName>
                                        </p:attrNameLst>
                                      </p:cBhvr>
                                      <p:to>
                                        <p:strVal val="visible"/>
                                      </p:to>
                                    </p:set>
                                    <p:animEffect transition="in" filter="slide(fromBottom)">
                                      <p:cBhvr>
                                        <p:cTn id="153" dur="500"/>
                                        <p:tgtEl>
                                          <p:spTgt spid="50"/>
                                        </p:tgtEl>
                                      </p:cBhvr>
                                    </p:animEffect>
                                  </p:childTnLst>
                                </p:cTn>
                              </p:par>
                            </p:childTnLst>
                          </p:cTn>
                        </p:par>
                        <p:par>
                          <p:cTn id="154" fill="hold" nodeType="afterGroup">
                            <p:stCondLst>
                              <p:cond delay="18000"/>
                            </p:stCondLst>
                            <p:childTnLst>
                              <p:par>
                                <p:cTn id="155" presetID="12" presetClass="entr" presetSubtype="4" fill="hold" nodeType="afterEffect">
                                  <p:stCondLst>
                                    <p:cond delay="0"/>
                                  </p:stCondLst>
                                  <p:childTnLst>
                                    <p:set>
                                      <p:cBhvr>
                                        <p:cTn id="156" dur="1" fill="hold">
                                          <p:stCondLst>
                                            <p:cond delay="0"/>
                                          </p:stCondLst>
                                        </p:cTn>
                                        <p:tgtEl>
                                          <p:spTgt spid="52"/>
                                        </p:tgtEl>
                                        <p:attrNameLst>
                                          <p:attrName>style.visibility</p:attrName>
                                        </p:attrNameLst>
                                      </p:cBhvr>
                                      <p:to>
                                        <p:strVal val="visible"/>
                                      </p:to>
                                    </p:set>
                                    <p:animEffect transition="in" filter="slide(fromBottom)">
                                      <p:cBhvr>
                                        <p:cTn id="157" dur="500"/>
                                        <p:tgtEl>
                                          <p:spTgt spid="52"/>
                                        </p:tgtEl>
                                      </p:cBhvr>
                                    </p:animEffect>
                                  </p:childTnLst>
                                </p:cTn>
                              </p:par>
                            </p:childTnLst>
                          </p:cTn>
                        </p:par>
                        <p:par>
                          <p:cTn id="158" fill="hold" nodeType="afterGroup">
                            <p:stCondLst>
                              <p:cond delay="18500"/>
                            </p:stCondLst>
                            <p:childTnLst>
                              <p:par>
                                <p:cTn id="159" presetID="12" presetClass="entr" presetSubtype="4" fill="hold" nodeType="after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slide(fromBottom)">
                                      <p:cBhvr>
                                        <p:cTn id="161" dur="500"/>
                                        <p:tgtEl>
                                          <p:spTgt spid="53"/>
                                        </p:tgtEl>
                                      </p:cBhvr>
                                    </p:animEffect>
                                  </p:childTnLst>
                                </p:cTn>
                              </p:par>
                            </p:childTnLst>
                          </p:cTn>
                        </p:par>
                        <p:par>
                          <p:cTn id="162" fill="hold" nodeType="afterGroup">
                            <p:stCondLst>
                              <p:cond delay="19000"/>
                            </p:stCondLst>
                            <p:childTnLst>
                              <p:par>
                                <p:cTn id="163" presetID="12" presetClass="entr" presetSubtype="4" fill="hold" nodeType="afterEffect">
                                  <p:stCondLst>
                                    <p:cond delay="0"/>
                                  </p:stCondLst>
                                  <p:childTnLst>
                                    <p:set>
                                      <p:cBhvr>
                                        <p:cTn id="164" dur="1" fill="hold">
                                          <p:stCondLst>
                                            <p:cond delay="0"/>
                                          </p:stCondLst>
                                        </p:cTn>
                                        <p:tgtEl>
                                          <p:spTgt spid="51"/>
                                        </p:tgtEl>
                                        <p:attrNameLst>
                                          <p:attrName>style.visibility</p:attrName>
                                        </p:attrNameLst>
                                      </p:cBhvr>
                                      <p:to>
                                        <p:strVal val="visible"/>
                                      </p:to>
                                    </p:set>
                                    <p:animEffect transition="in" filter="slide(fromBottom)">
                                      <p:cBhvr>
                                        <p:cTn id="165" dur="500"/>
                                        <p:tgtEl>
                                          <p:spTgt spid="51"/>
                                        </p:tgtEl>
                                      </p:cBhvr>
                                    </p:animEffect>
                                  </p:childTnLst>
                                </p:cTn>
                              </p:par>
                            </p:childTnLst>
                          </p:cTn>
                        </p:par>
                        <p:par>
                          <p:cTn id="166" fill="hold" nodeType="afterGroup">
                            <p:stCondLst>
                              <p:cond delay="19500"/>
                            </p:stCondLst>
                            <p:childTnLst>
                              <p:par>
                                <p:cTn id="167" presetID="12" presetClass="entr" presetSubtype="4" fill="hold" nodeType="afterEffect">
                                  <p:stCondLst>
                                    <p:cond delay="0"/>
                                  </p:stCondLst>
                                  <p:childTnLst>
                                    <p:set>
                                      <p:cBhvr>
                                        <p:cTn id="168" dur="1" fill="hold">
                                          <p:stCondLst>
                                            <p:cond delay="0"/>
                                          </p:stCondLst>
                                        </p:cTn>
                                        <p:tgtEl>
                                          <p:spTgt spid="54"/>
                                        </p:tgtEl>
                                        <p:attrNameLst>
                                          <p:attrName>style.visibility</p:attrName>
                                        </p:attrNameLst>
                                      </p:cBhvr>
                                      <p:to>
                                        <p:strVal val="visible"/>
                                      </p:to>
                                    </p:set>
                                    <p:animEffect transition="in" filter="slide(fromBottom)">
                                      <p:cBhvr>
                                        <p:cTn id="169" dur="500"/>
                                        <p:tgtEl>
                                          <p:spTgt spid="54"/>
                                        </p:tgtEl>
                                      </p:cBhvr>
                                    </p:animEffect>
                                  </p:childTnLst>
                                </p:cTn>
                              </p:par>
                            </p:childTnLst>
                          </p:cTn>
                        </p:par>
                        <p:par>
                          <p:cTn id="170" fill="hold" nodeType="withGroup">
                            <p:stCondLst>
                              <p:cond delay="20000"/>
                            </p:stCondLst>
                            <p:childTnLst>
                              <p:par>
                                <p:cTn id="171" presetID="10" presetClass="entr" presetSubtype="0" fill="hold" nodeType="afterEffect">
                                  <p:stCondLst>
                                    <p:cond delay="0"/>
                                  </p:stCondLst>
                                  <p:childTnLst>
                                    <p:set>
                                      <p:cBhvr>
                                        <p:cTn id="172" dur="1" fill="hold">
                                          <p:stCondLst>
                                            <p:cond delay="0"/>
                                          </p:stCondLst>
                                        </p:cTn>
                                        <p:tgtEl>
                                          <p:spTgt spid="55"/>
                                        </p:tgtEl>
                                        <p:attrNameLst>
                                          <p:attrName>style.visibility</p:attrName>
                                        </p:attrNameLst>
                                      </p:cBhvr>
                                      <p:to>
                                        <p:strVal val="visible"/>
                                      </p:to>
                                    </p:set>
                                    <p:animEffect transition="in" filter="fade">
                                      <p:cBhvr>
                                        <p:cTn id="173" dur="500"/>
                                        <p:tgtEl>
                                          <p:spTgt spid="55"/>
                                        </p:tgtEl>
                                      </p:cBhvr>
                                    </p:animEffect>
                                  </p:childTnLst>
                                </p:cTn>
                              </p:par>
                            </p:childTnLst>
                          </p:cTn>
                        </p:par>
                        <p:par>
                          <p:cTn id="174" fill="hold" nodeType="afterGroup">
                            <p:stCondLst>
                              <p:cond delay="20500"/>
                            </p:stCondLst>
                            <p:childTnLst>
                              <p:par>
                                <p:cTn id="175" presetID="50" presetClass="entr" presetSubtype="0" decel="100000" fill="hold" grpId="0" nodeType="afterEffect">
                                  <p:stCondLst>
                                    <p:cond delay="0"/>
                                  </p:stCondLst>
                                  <p:childTnLst>
                                    <p:set>
                                      <p:cBhvr>
                                        <p:cTn id="176" dur="1" fill="hold">
                                          <p:stCondLst>
                                            <p:cond delay="0"/>
                                          </p:stCondLst>
                                        </p:cTn>
                                        <p:tgtEl>
                                          <p:spTgt spid="56"/>
                                        </p:tgtEl>
                                        <p:attrNameLst>
                                          <p:attrName>style.visibility</p:attrName>
                                        </p:attrNameLst>
                                      </p:cBhvr>
                                      <p:to>
                                        <p:strVal val="visible"/>
                                      </p:to>
                                    </p:set>
                                    <p:anim calcmode="lin" valueType="num">
                                      <p:cBhvr>
                                        <p:cTn id="177" dur="1000" fill="hold"/>
                                        <p:tgtEl>
                                          <p:spTgt spid="56"/>
                                        </p:tgtEl>
                                        <p:attrNameLst>
                                          <p:attrName>ppt_w</p:attrName>
                                        </p:attrNameLst>
                                      </p:cBhvr>
                                      <p:tavLst>
                                        <p:tav tm="0">
                                          <p:val>
                                            <p:strVal val="#ppt_w+.3"/>
                                          </p:val>
                                        </p:tav>
                                        <p:tav tm="100000">
                                          <p:val>
                                            <p:strVal val="#ppt_w"/>
                                          </p:val>
                                        </p:tav>
                                      </p:tavLst>
                                    </p:anim>
                                    <p:anim calcmode="lin" valueType="num">
                                      <p:cBhvr>
                                        <p:cTn id="178" dur="1000" fill="hold"/>
                                        <p:tgtEl>
                                          <p:spTgt spid="56"/>
                                        </p:tgtEl>
                                        <p:attrNameLst>
                                          <p:attrName>ppt_h</p:attrName>
                                        </p:attrNameLst>
                                      </p:cBhvr>
                                      <p:tavLst>
                                        <p:tav tm="0">
                                          <p:val>
                                            <p:strVal val="#ppt_h"/>
                                          </p:val>
                                        </p:tav>
                                        <p:tav tm="100000">
                                          <p:val>
                                            <p:strVal val="#ppt_h"/>
                                          </p:val>
                                        </p:tav>
                                      </p:tavLst>
                                    </p:anim>
                                    <p:animEffect transition="in" filter="fade">
                                      <p:cBhvr>
                                        <p:cTn id="179" dur="1000"/>
                                        <p:tgtEl>
                                          <p:spTgt spid="56"/>
                                        </p:tgtEl>
                                      </p:cBhvr>
                                    </p:animEffect>
                                  </p:childTnLst>
                                </p:cTn>
                              </p:par>
                            </p:childTnLst>
                          </p:cTn>
                        </p:par>
                        <p:par>
                          <p:cTn id="180" fill="hold" nodeType="afterGroup">
                            <p:stCondLst>
                              <p:cond delay="21500"/>
                            </p:stCondLst>
                            <p:childTnLst>
                              <p:par>
                                <p:cTn id="181" presetID="12" presetClass="entr" presetSubtype="4" fill="hold" nodeType="afterEffect">
                                  <p:stCondLst>
                                    <p:cond delay="0"/>
                                  </p:stCondLst>
                                  <p:childTnLst>
                                    <p:set>
                                      <p:cBhvr>
                                        <p:cTn id="182" dur="1" fill="hold">
                                          <p:stCondLst>
                                            <p:cond delay="0"/>
                                          </p:stCondLst>
                                        </p:cTn>
                                        <p:tgtEl>
                                          <p:spTgt spid="60"/>
                                        </p:tgtEl>
                                        <p:attrNameLst>
                                          <p:attrName>style.visibility</p:attrName>
                                        </p:attrNameLst>
                                      </p:cBhvr>
                                      <p:to>
                                        <p:strVal val="visible"/>
                                      </p:to>
                                    </p:set>
                                    <p:animEffect transition="in" filter="slide(fromBottom)">
                                      <p:cBhvr>
                                        <p:cTn id="183" dur="500"/>
                                        <p:tgtEl>
                                          <p:spTgt spid="60"/>
                                        </p:tgtEl>
                                      </p:cBhvr>
                                    </p:animEffect>
                                  </p:childTnLst>
                                </p:cTn>
                              </p:par>
                            </p:childTnLst>
                          </p:cTn>
                        </p:par>
                        <p:par>
                          <p:cTn id="184" fill="hold" nodeType="afterGroup">
                            <p:stCondLst>
                              <p:cond delay="22000"/>
                            </p:stCondLst>
                            <p:childTnLst>
                              <p:par>
                                <p:cTn id="185" presetID="12" presetClass="entr" presetSubtype="4" fill="hold" nodeType="afterEffect">
                                  <p:stCondLst>
                                    <p:cond delay="0"/>
                                  </p:stCondLst>
                                  <p:childTnLst>
                                    <p:set>
                                      <p:cBhvr>
                                        <p:cTn id="186" dur="1" fill="hold">
                                          <p:stCondLst>
                                            <p:cond delay="0"/>
                                          </p:stCondLst>
                                        </p:cTn>
                                        <p:tgtEl>
                                          <p:spTgt spid="57"/>
                                        </p:tgtEl>
                                        <p:attrNameLst>
                                          <p:attrName>style.visibility</p:attrName>
                                        </p:attrNameLst>
                                      </p:cBhvr>
                                      <p:to>
                                        <p:strVal val="visible"/>
                                      </p:to>
                                    </p:set>
                                    <p:animEffect transition="in" filter="slide(fromBottom)">
                                      <p:cBhvr>
                                        <p:cTn id="187" dur="500"/>
                                        <p:tgtEl>
                                          <p:spTgt spid="57"/>
                                        </p:tgtEl>
                                      </p:cBhvr>
                                    </p:animEffect>
                                  </p:childTnLst>
                                </p:cTn>
                              </p:par>
                            </p:childTnLst>
                          </p:cTn>
                        </p:par>
                        <p:par>
                          <p:cTn id="188" fill="hold" nodeType="afterGroup">
                            <p:stCondLst>
                              <p:cond delay="22500"/>
                            </p:stCondLst>
                            <p:childTnLst>
                              <p:par>
                                <p:cTn id="189" presetID="12" presetClass="entr" presetSubtype="4" fill="hold" nodeType="afterEffect">
                                  <p:stCondLst>
                                    <p:cond delay="0"/>
                                  </p:stCondLst>
                                  <p:childTnLst>
                                    <p:set>
                                      <p:cBhvr>
                                        <p:cTn id="190" dur="1" fill="hold">
                                          <p:stCondLst>
                                            <p:cond delay="0"/>
                                          </p:stCondLst>
                                        </p:cTn>
                                        <p:tgtEl>
                                          <p:spTgt spid="58"/>
                                        </p:tgtEl>
                                        <p:attrNameLst>
                                          <p:attrName>style.visibility</p:attrName>
                                        </p:attrNameLst>
                                      </p:cBhvr>
                                      <p:to>
                                        <p:strVal val="visible"/>
                                      </p:to>
                                    </p:set>
                                    <p:animEffect transition="in" filter="slide(fromBottom)">
                                      <p:cBhvr>
                                        <p:cTn id="191" dur="500"/>
                                        <p:tgtEl>
                                          <p:spTgt spid="58"/>
                                        </p:tgtEl>
                                      </p:cBhvr>
                                    </p:animEffect>
                                  </p:childTnLst>
                                </p:cTn>
                              </p:par>
                            </p:childTnLst>
                          </p:cTn>
                        </p:par>
                        <p:par>
                          <p:cTn id="192" fill="hold" nodeType="afterGroup">
                            <p:stCondLst>
                              <p:cond delay="23000"/>
                            </p:stCondLst>
                            <p:childTnLst>
                              <p:par>
                                <p:cTn id="193" presetID="12" presetClass="entr" presetSubtype="4" fill="hold" nodeType="afterEffect">
                                  <p:stCondLst>
                                    <p:cond delay="0"/>
                                  </p:stCondLst>
                                  <p:childTnLst>
                                    <p:set>
                                      <p:cBhvr>
                                        <p:cTn id="194" dur="1" fill="hold">
                                          <p:stCondLst>
                                            <p:cond delay="0"/>
                                          </p:stCondLst>
                                        </p:cTn>
                                        <p:tgtEl>
                                          <p:spTgt spid="59"/>
                                        </p:tgtEl>
                                        <p:attrNameLst>
                                          <p:attrName>style.visibility</p:attrName>
                                        </p:attrNameLst>
                                      </p:cBhvr>
                                      <p:to>
                                        <p:strVal val="visible"/>
                                      </p:to>
                                    </p:set>
                                    <p:animEffect transition="in" filter="slide(fromBottom)">
                                      <p:cBhvr>
                                        <p:cTn id="195" dur="500"/>
                                        <p:tgtEl>
                                          <p:spTgt spid="59"/>
                                        </p:tgtEl>
                                      </p:cBhvr>
                                    </p:animEffect>
                                  </p:childTnLst>
                                </p:cTn>
                              </p:par>
                            </p:childTnLst>
                          </p:cTn>
                        </p:par>
                        <p:par>
                          <p:cTn id="196" fill="hold" nodeType="afterGroup">
                            <p:stCondLst>
                              <p:cond delay="23500"/>
                            </p:stCondLst>
                            <p:childTnLst>
                              <p:par>
                                <p:cTn id="197" presetID="12" presetClass="entr" presetSubtype="4" fill="hold" nodeType="afterEffect">
                                  <p:stCondLst>
                                    <p:cond delay="0"/>
                                  </p:stCondLst>
                                  <p:childTnLst>
                                    <p:set>
                                      <p:cBhvr>
                                        <p:cTn id="198" dur="1" fill="hold">
                                          <p:stCondLst>
                                            <p:cond delay="0"/>
                                          </p:stCondLst>
                                        </p:cTn>
                                        <p:tgtEl>
                                          <p:spTgt spid="62"/>
                                        </p:tgtEl>
                                        <p:attrNameLst>
                                          <p:attrName>style.visibility</p:attrName>
                                        </p:attrNameLst>
                                      </p:cBhvr>
                                      <p:to>
                                        <p:strVal val="visible"/>
                                      </p:to>
                                    </p:set>
                                    <p:animEffect transition="in" filter="slide(fromBottom)">
                                      <p:cBhvr>
                                        <p:cTn id="199" dur="500"/>
                                        <p:tgtEl>
                                          <p:spTgt spid="62"/>
                                        </p:tgtEl>
                                      </p:cBhvr>
                                    </p:animEffect>
                                  </p:childTnLst>
                                </p:cTn>
                              </p:par>
                            </p:childTnLst>
                          </p:cTn>
                        </p:par>
                        <p:par>
                          <p:cTn id="200" fill="hold" nodeType="afterGroup">
                            <p:stCondLst>
                              <p:cond delay="24000"/>
                            </p:stCondLst>
                            <p:childTnLst>
                              <p:par>
                                <p:cTn id="201" presetID="12" presetClass="entr" presetSubtype="4" fill="hold" nodeType="afterEffect">
                                  <p:stCondLst>
                                    <p:cond delay="0"/>
                                  </p:stCondLst>
                                  <p:childTnLst>
                                    <p:set>
                                      <p:cBhvr>
                                        <p:cTn id="202" dur="1" fill="hold">
                                          <p:stCondLst>
                                            <p:cond delay="0"/>
                                          </p:stCondLst>
                                        </p:cTn>
                                        <p:tgtEl>
                                          <p:spTgt spid="61"/>
                                        </p:tgtEl>
                                        <p:attrNameLst>
                                          <p:attrName>style.visibility</p:attrName>
                                        </p:attrNameLst>
                                      </p:cBhvr>
                                      <p:to>
                                        <p:strVal val="visible"/>
                                      </p:to>
                                    </p:set>
                                    <p:animEffect transition="in" filter="slide(fromBottom)">
                                      <p:cBhvr>
                                        <p:cTn id="203" dur="500"/>
                                        <p:tgtEl>
                                          <p:spTgt spid="61"/>
                                        </p:tgtEl>
                                      </p:cBhvr>
                                    </p:animEffect>
                                  </p:childTnLst>
                                </p:cTn>
                              </p:par>
                            </p:childTnLst>
                          </p:cTn>
                        </p:par>
                        <p:par>
                          <p:cTn id="204" fill="hold" nodeType="withGroup">
                            <p:stCondLst>
                              <p:cond delay="24500"/>
                            </p:stCondLst>
                            <p:childTnLst>
                              <p:par>
                                <p:cTn id="205" presetID="10" presetClass="entr" presetSubtype="0" fill="hold" nodeType="afterEffect">
                                  <p:stCondLst>
                                    <p:cond delay="0"/>
                                  </p:stCondLst>
                                  <p:childTnLst>
                                    <p:set>
                                      <p:cBhvr>
                                        <p:cTn id="206" dur="1" fill="hold">
                                          <p:stCondLst>
                                            <p:cond delay="0"/>
                                          </p:stCondLst>
                                        </p:cTn>
                                        <p:tgtEl>
                                          <p:spTgt spid="63"/>
                                        </p:tgtEl>
                                        <p:attrNameLst>
                                          <p:attrName>style.visibility</p:attrName>
                                        </p:attrNameLst>
                                      </p:cBhvr>
                                      <p:to>
                                        <p:strVal val="visible"/>
                                      </p:to>
                                    </p:set>
                                    <p:animEffect transition="in" filter="fade">
                                      <p:cBhvr>
                                        <p:cTn id="207" dur="500"/>
                                        <p:tgtEl>
                                          <p:spTgt spid="63"/>
                                        </p:tgtEl>
                                      </p:cBhvr>
                                    </p:animEffect>
                                  </p:childTnLst>
                                </p:cTn>
                              </p:par>
                            </p:childTnLst>
                          </p:cTn>
                        </p:par>
                        <p:par>
                          <p:cTn id="208" fill="hold" nodeType="afterGroup">
                            <p:stCondLst>
                              <p:cond delay="25000"/>
                            </p:stCondLst>
                            <p:childTnLst>
                              <p:par>
                                <p:cTn id="209" presetID="50" presetClass="entr" presetSubtype="0" decel="100000" fill="hold" grpId="0" nodeType="afterEffect">
                                  <p:stCondLst>
                                    <p:cond delay="0"/>
                                  </p:stCondLst>
                                  <p:childTnLst>
                                    <p:set>
                                      <p:cBhvr>
                                        <p:cTn id="210" dur="1" fill="hold">
                                          <p:stCondLst>
                                            <p:cond delay="0"/>
                                          </p:stCondLst>
                                        </p:cTn>
                                        <p:tgtEl>
                                          <p:spTgt spid="64"/>
                                        </p:tgtEl>
                                        <p:attrNameLst>
                                          <p:attrName>style.visibility</p:attrName>
                                        </p:attrNameLst>
                                      </p:cBhvr>
                                      <p:to>
                                        <p:strVal val="visible"/>
                                      </p:to>
                                    </p:set>
                                    <p:anim calcmode="lin" valueType="num">
                                      <p:cBhvr>
                                        <p:cTn id="211" dur="1000" fill="hold"/>
                                        <p:tgtEl>
                                          <p:spTgt spid="64"/>
                                        </p:tgtEl>
                                        <p:attrNameLst>
                                          <p:attrName>ppt_w</p:attrName>
                                        </p:attrNameLst>
                                      </p:cBhvr>
                                      <p:tavLst>
                                        <p:tav tm="0">
                                          <p:val>
                                            <p:strVal val="#ppt_w+.3"/>
                                          </p:val>
                                        </p:tav>
                                        <p:tav tm="100000">
                                          <p:val>
                                            <p:strVal val="#ppt_w"/>
                                          </p:val>
                                        </p:tav>
                                      </p:tavLst>
                                    </p:anim>
                                    <p:anim calcmode="lin" valueType="num">
                                      <p:cBhvr>
                                        <p:cTn id="212" dur="1000" fill="hold"/>
                                        <p:tgtEl>
                                          <p:spTgt spid="64"/>
                                        </p:tgtEl>
                                        <p:attrNameLst>
                                          <p:attrName>ppt_h</p:attrName>
                                        </p:attrNameLst>
                                      </p:cBhvr>
                                      <p:tavLst>
                                        <p:tav tm="0">
                                          <p:val>
                                            <p:strVal val="#ppt_h"/>
                                          </p:val>
                                        </p:tav>
                                        <p:tav tm="100000">
                                          <p:val>
                                            <p:strVal val="#ppt_h"/>
                                          </p:val>
                                        </p:tav>
                                      </p:tavLst>
                                    </p:anim>
                                    <p:animEffect transition="in" filter="fade">
                                      <p:cBhvr>
                                        <p:cTn id="213" dur="1000"/>
                                        <p:tgtEl>
                                          <p:spTgt spid="64"/>
                                        </p:tgtEl>
                                      </p:cBhvr>
                                    </p:animEffect>
                                  </p:childTnLst>
                                </p:cTn>
                              </p:par>
                            </p:childTnLst>
                          </p:cTn>
                        </p:par>
                        <p:par>
                          <p:cTn id="214" fill="hold" nodeType="afterGroup">
                            <p:stCondLst>
                              <p:cond delay="26000"/>
                            </p:stCondLst>
                            <p:childTnLst>
                              <p:par>
                                <p:cTn id="215" presetID="12" presetClass="entr" presetSubtype="4" fill="hold" nodeType="afterEffect">
                                  <p:stCondLst>
                                    <p:cond delay="0"/>
                                  </p:stCondLst>
                                  <p:childTnLst>
                                    <p:set>
                                      <p:cBhvr>
                                        <p:cTn id="216" dur="1" fill="hold">
                                          <p:stCondLst>
                                            <p:cond delay="0"/>
                                          </p:stCondLst>
                                        </p:cTn>
                                        <p:tgtEl>
                                          <p:spTgt spid="65"/>
                                        </p:tgtEl>
                                        <p:attrNameLst>
                                          <p:attrName>style.visibility</p:attrName>
                                        </p:attrNameLst>
                                      </p:cBhvr>
                                      <p:to>
                                        <p:strVal val="visible"/>
                                      </p:to>
                                    </p:set>
                                    <p:animEffect transition="in" filter="slide(fromBottom)">
                                      <p:cBhvr>
                                        <p:cTn id="217" dur="500"/>
                                        <p:tgtEl>
                                          <p:spTgt spid="65"/>
                                        </p:tgtEl>
                                      </p:cBhvr>
                                    </p:animEffect>
                                  </p:childTnLst>
                                </p:cTn>
                              </p:par>
                            </p:childTnLst>
                          </p:cTn>
                        </p:par>
                        <p:par>
                          <p:cTn id="218" fill="hold" nodeType="afterGroup">
                            <p:stCondLst>
                              <p:cond delay="26500"/>
                            </p:stCondLst>
                            <p:childTnLst>
                              <p:par>
                                <p:cTn id="219" presetID="12" presetClass="entr" presetSubtype="4" fill="hold" nodeType="afterEffect">
                                  <p:stCondLst>
                                    <p:cond delay="0"/>
                                  </p:stCondLst>
                                  <p:childTnLst>
                                    <p:set>
                                      <p:cBhvr>
                                        <p:cTn id="220" dur="1" fill="hold">
                                          <p:stCondLst>
                                            <p:cond delay="0"/>
                                          </p:stCondLst>
                                        </p:cTn>
                                        <p:tgtEl>
                                          <p:spTgt spid="67"/>
                                        </p:tgtEl>
                                        <p:attrNameLst>
                                          <p:attrName>style.visibility</p:attrName>
                                        </p:attrNameLst>
                                      </p:cBhvr>
                                      <p:to>
                                        <p:strVal val="visible"/>
                                      </p:to>
                                    </p:set>
                                    <p:animEffect transition="in" filter="slide(fromBottom)">
                                      <p:cBhvr>
                                        <p:cTn id="221" dur="500"/>
                                        <p:tgtEl>
                                          <p:spTgt spid="67"/>
                                        </p:tgtEl>
                                      </p:cBhvr>
                                    </p:animEffect>
                                  </p:childTnLst>
                                </p:cTn>
                              </p:par>
                            </p:childTnLst>
                          </p:cTn>
                        </p:par>
                        <p:par>
                          <p:cTn id="222" fill="hold" nodeType="afterGroup">
                            <p:stCondLst>
                              <p:cond delay="27000"/>
                            </p:stCondLst>
                            <p:childTnLst>
                              <p:par>
                                <p:cTn id="223" presetID="12" presetClass="entr" presetSubtype="4" fill="hold" nodeType="afterEffect">
                                  <p:stCondLst>
                                    <p:cond delay="0"/>
                                  </p:stCondLst>
                                  <p:childTnLst>
                                    <p:set>
                                      <p:cBhvr>
                                        <p:cTn id="224" dur="1" fill="hold">
                                          <p:stCondLst>
                                            <p:cond delay="0"/>
                                          </p:stCondLst>
                                        </p:cTn>
                                        <p:tgtEl>
                                          <p:spTgt spid="69"/>
                                        </p:tgtEl>
                                        <p:attrNameLst>
                                          <p:attrName>style.visibility</p:attrName>
                                        </p:attrNameLst>
                                      </p:cBhvr>
                                      <p:to>
                                        <p:strVal val="visible"/>
                                      </p:to>
                                    </p:set>
                                    <p:animEffect transition="in" filter="slide(fromBottom)">
                                      <p:cBhvr>
                                        <p:cTn id="225" dur="500"/>
                                        <p:tgtEl>
                                          <p:spTgt spid="69"/>
                                        </p:tgtEl>
                                      </p:cBhvr>
                                    </p:animEffect>
                                  </p:childTnLst>
                                </p:cTn>
                              </p:par>
                            </p:childTnLst>
                          </p:cTn>
                        </p:par>
                        <p:par>
                          <p:cTn id="226" fill="hold" nodeType="afterGroup">
                            <p:stCondLst>
                              <p:cond delay="27500"/>
                            </p:stCondLst>
                            <p:childTnLst>
                              <p:par>
                                <p:cTn id="227" presetID="12" presetClass="entr" presetSubtype="4" fill="hold" nodeType="afterEffect">
                                  <p:stCondLst>
                                    <p:cond delay="0"/>
                                  </p:stCondLst>
                                  <p:childTnLst>
                                    <p:set>
                                      <p:cBhvr>
                                        <p:cTn id="228" dur="1" fill="hold">
                                          <p:stCondLst>
                                            <p:cond delay="0"/>
                                          </p:stCondLst>
                                        </p:cTn>
                                        <p:tgtEl>
                                          <p:spTgt spid="70"/>
                                        </p:tgtEl>
                                        <p:attrNameLst>
                                          <p:attrName>style.visibility</p:attrName>
                                        </p:attrNameLst>
                                      </p:cBhvr>
                                      <p:to>
                                        <p:strVal val="visible"/>
                                      </p:to>
                                    </p:set>
                                    <p:animEffect transition="in" filter="slide(fromBottom)">
                                      <p:cBhvr>
                                        <p:cTn id="229" dur="500"/>
                                        <p:tgtEl>
                                          <p:spTgt spid="70"/>
                                        </p:tgtEl>
                                      </p:cBhvr>
                                    </p:animEffect>
                                  </p:childTnLst>
                                </p:cTn>
                              </p:par>
                            </p:childTnLst>
                          </p:cTn>
                        </p:par>
                        <p:par>
                          <p:cTn id="230" fill="hold" nodeType="afterGroup">
                            <p:stCondLst>
                              <p:cond delay="28000"/>
                            </p:stCondLst>
                            <p:childTnLst>
                              <p:par>
                                <p:cTn id="231" presetID="12" presetClass="entr" presetSubtype="4" fill="hold" nodeType="afterEffect">
                                  <p:stCondLst>
                                    <p:cond delay="0"/>
                                  </p:stCondLst>
                                  <p:childTnLst>
                                    <p:set>
                                      <p:cBhvr>
                                        <p:cTn id="232" dur="1" fill="hold">
                                          <p:stCondLst>
                                            <p:cond delay="0"/>
                                          </p:stCondLst>
                                        </p:cTn>
                                        <p:tgtEl>
                                          <p:spTgt spid="66"/>
                                        </p:tgtEl>
                                        <p:attrNameLst>
                                          <p:attrName>style.visibility</p:attrName>
                                        </p:attrNameLst>
                                      </p:cBhvr>
                                      <p:to>
                                        <p:strVal val="visible"/>
                                      </p:to>
                                    </p:set>
                                    <p:animEffect transition="in" filter="slide(fromBottom)">
                                      <p:cBhvr>
                                        <p:cTn id="233" dur="500"/>
                                        <p:tgtEl>
                                          <p:spTgt spid="66"/>
                                        </p:tgtEl>
                                      </p:cBhvr>
                                    </p:animEffect>
                                  </p:childTnLst>
                                </p:cTn>
                              </p:par>
                            </p:childTnLst>
                          </p:cTn>
                        </p:par>
                        <p:par>
                          <p:cTn id="234" fill="hold" nodeType="afterGroup">
                            <p:stCondLst>
                              <p:cond delay="28500"/>
                            </p:stCondLst>
                            <p:childTnLst>
                              <p:par>
                                <p:cTn id="235" presetID="12" presetClass="entr" presetSubtype="4" fill="hold" nodeType="afterEffect">
                                  <p:stCondLst>
                                    <p:cond delay="0"/>
                                  </p:stCondLst>
                                  <p:childTnLst>
                                    <p:set>
                                      <p:cBhvr>
                                        <p:cTn id="236" dur="1" fill="hold">
                                          <p:stCondLst>
                                            <p:cond delay="0"/>
                                          </p:stCondLst>
                                        </p:cTn>
                                        <p:tgtEl>
                                          <p:spTgt spid="68"/>
                                        </p:tgtEl>
                                        <p:attrNameLst>
                                          <p:attrName>style.visibility</p:attrName>
                                        </p:attrNameLst>
                                      </p:cBhvr>
                                      <p:to>
                                        <p:strVal val="visible"/>
                                      </p:to>
                                    </p:set>
                                    <p:animEffect transition="in" filter="slide(fromBottom)">
                                      <p:cBhvr>
                                        <p:cTn id="23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32" grpId="0"/>
      <p:bldP spid="40" grpId="0"/>
      <p:bldP spid="48" grpId="0"/>
      <p:bldP spid="56" grpId="0"/>
      <p:bldP spid="6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1027"/>
          <p:cNvSpPr txBox="1">
            <a:spLocks noChangeArrowheads="1"/>
          </p:cNvSpPr>
          <p:nvPr/>
        </p:nvSpPr>
        <p:spPr bwMode="auto">
          <a:xfrm>
            <a:off x="0" y="0"/>
            <a:ext cx="9144000" cy="4491536"/>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defTabSz="457200">
              <a:lnSpc>
                <a:spcPct val="120000"/>
              </a:lnSpc>
            </a:pPr>
            <a:r>
              <a:rPr lang="en-US" sz="3200" b="1" dirty="0" smtClean="0">
                <a:solidFill>
                  <a:srgbClr val="FFDB03"/>
                </a:solidFill>
                <a:latin typeface="Verdana"/>
                <a:ea typeface="ＭＳ Ｐゴシック"/>
              </a:rPr>
              <a:t>NEGATIVE PRODUCTS = (-) DEBITS </a:t>
            </a:r>
            <a:br>
              <a:rPr lang="en-US" sz="3200" b="1" dirty="0" smtClean="0">
                <a:solidFill>
                  <a:srgbClr val="FFDB03"/>
                </a:solidFill>
                <a:latin typeface="Verdana"/>
                <a:ea typeface="ＭＳ Ｐゴシック"/>
              </a:rPr>
            </a:br>
            <a:r>
              <a:rPr lang="en-US" sz="3200" b="1" dirty="0" smtClean="0">
                <a:solidFill>
                  <a:srgbClr val="FFDB03"/>
                </a:solidFill>
                <a:latin typeface="Verdana"/>
                <a:ea typeface="ＭＳ Ｐゴシック"/>
              </a:rPr>
              <a:t>on Shopping Annuity </a:t>
            </a:r>
          </a:p>
          <a:p>
            <a:pPr algn="l" defTabSz="457200" eaLnBrk="1" fontAlgn="auto" hangingPunct="1">
              <a:spcBef>
                <a:spcPts val="0"/>
              </a:spcBef>
              <a:spcAft>
                <a:spcPts val="0"/>
              </a:spcAft>
            </a:pPr>
            <a:r>
              <a:rPr lang="en-US" sz="2800" dirty="0" smtClean="0">
                <a:solidFill>
                  <a:srgbClr val="FFFFFF"/>
                </a:solidFill>
                <a:latin typeface="Verdana"/>
                <a:ea typeface="ＭＳ Ｐゴシック"/>
              </a:rPr>
              <a:t>(-)Lost BV or IBV! They </a:t>
            </a:r>
            <a:r>
              <a:rPr lang="en-US" sz="2800" dirty="0">
                <a:solidFill>
                  <a:srgbClr val="FFFFFF"/>
                </a:solidFill>
                <a:latin typeface="Verdana"/>
                <a:ea typeface="ＭＳ Ｐゴシック"/>
              </a:rPr>
              <a:t>reduce your BV and </a:t>
            </a:r>
            <a:r>
              <a:rPr lang="en-US" sz="2800" dirty="0" smtClean="0">
                <a:solidFill>
                  <a:srgbClr val="FFFFFF"/>
                </a:solidFill>
                <a:latin typeface="Verdana"/>
                <a:ea typeface="ＭＳ Ｐゴシック"/>
              </a:rPr>
              <a:t>IBV </a:t>
            </a:r>
            <a:r>
              <a:rPr lang="en-US" sz="2800" dirty="0">
                <a:solidFill>
                  <a:srgbClr val="FFFFFF"/>
                </a:solidFill>
                <a:latin typeface="Verdana"/>
                <a:ea typeface="ＭＳ Ｐゴシック"/>
              </a:rPr>
              <a:t>(subtract) from what should be consumed and reduce your BV &amp; IBV and your teams BV and IBV</a:t>
            </a:r>
            <a:r>
              <a:rPr lang="en-US" sz="2800" dirty="0">
                <a:solidFill>
                  <a:srgbClr val="00B050"/>
                </a:solidFill>
                <a:latin typeface="Verdana"/>
                <a:ea typeface="ＭＳ Ｐゴシック"/>
              </a:rPr>
              <a:t>. </a:t>
            </a:r>
          </a:p>
          <a:p>
            <a:pPr algn="l" defTabSz="457200" eaLnBrk="1" fontAlgn="auto" hangingPunct="1">
              <a:spcBef>
                <a:spcPts val="0"/>
              </a:spcBef>
              <a:spcAft>
                <a:spcPts val="0"/>
              </a:spcAft>
            </a:pPr>
            <a:r>
              <a:rPr lang="en-US" sz="2800" dirty="0" smtClean="0">
                <a:solidFill>
                  <a:srgbClr val="FFFFFF"/>
                </a:solidFill>
                <a:latin typeface="Verdana"/>
                <a:ea typeface="ＭＳ Ｐゴシック"/>
              </a:rPr>
              <a:t>(-) </a:t>
            </a:r>
            <a:r>
              <a:rPr lang="en-US" sz="2800" dirty="0">
                <a:solidFill>
                  <a:srgbClr val="FFFFFF"/>
                </a:solidFill>
                <a:latin typeface="Verdana"/>
                <a:ea typeface="ＭＳ Ｐゴシック"/>
              </a:rPr>
              <a:t>You do not even buy your own products but go to another source and pay more</a:t>
            </a:r>
            <a:r>
              <a:rPr lang="en-US" sz="2800" dirty="0" smtClean="0">
                <a:solidFill>
                  <a:srgbClr val="FFFFFF"/>
                </a:solidFill>
                <a:latin typeface="Verdana"/>
                <a:ea typeface="ＭＳ Ｐゴシック"/>
              </a:rPr>
              <a:t>.</a:t>
            </a:r>
          </a:p>
          <a:p>
            <a:pPr algn="l" defTabSz="457200" eaLnBrk="1" fontAlgn="auto" hangingPunct="1">
              <a:spcBef>
                <a:spcPts val="0"/>
              </a:spcBef>
              <a:spcAft>
                <a:spcPts val="0"/>
              </a:spcAft>
            </a:pPr>
            <a:r>
              <a:rPr lang="en-US" sz="2800" dirty="0" smtClean="0">
                <a:solidFill>
                  <a:srgbClr val="FFFFFF"/>
                </a:solidFill>
                <a:latin typeface="Verdana"/>
                <a:ea typeface="ＭＳ Ｐゴシック"/>
              </a:rPr>
              <a:t>(-) Take away from what you and your team earns.</a:t>
            </a:r>
          </a:p>
          <a:p>
            <a:pPr algn="l" defTabSz="457200" eaLnBrk="1" fontAlgn="auto" hangingPunct="1">
              <a:spcBef>
                <a:spcPts val="0"/>
              </a:spcBef>
              <a:spcAft>
                <a:spcPts val="0"/>
              </a:spcAft>
            </a:pPr>
            <a:r>
              <a:rPr lang="en-US" sz="2800" dirty="0" smtClean="0">
                <a:solidFill>
                  <a:srgbClr val="FFFFFF"/>
                </a:solidFill>
                <a:latin typeface="Verdana"/>
                <a:ea typeface="ＭＳ Ｐゴシック"/>
              </a:rPr>
              <a:t>(-)Sets wrong example so other’s do the same thing and results in “reverse duplication.</a:t>
            </a:r>
          </a:p>
          <a:p>
            <a:pPr algn="l" defTabSz="457200" eaLnBrk="1" fontAlgn="auto" hangingPunct="1">
              <a:spcBef>
                <a:spcPts val="0"/>
              </a:spcBef>
              <a:spcAft>
                <a:spcPts val="0"/>
              </a:spcAft>
            </a:pPr>
            <a:r>
              <a:rPr lang="en-US" sz="2800" dirty="0" smtClean="0">
                <a:solidFill>
                  <a:srgbClr val="FFFFFF"/>
                </a:solidFill>
                <a:latin typeface="Verdana"/>
                <a:ea typeface="ＭＳ Ｐゴシック"/>
              </a:rPr>
              <a:t>Same thing that makes the plan work from accumulation is in the reverse!</a:t>
            </a:r>
          </a:p>
          <a:p>
            <a:pPr marL="457200" indent="-457200" algn="l" defTabSz="457200" eaLnBrk="1" fontAlgn="auto" hangingPunct="1">
              <a:spcBef>
                <a:spcPts val="0"/>
              </a:spcBef>
              <a:spcAft>
                <a:spcPts val="0"/>
              </a:spcAft>
              <a:buFont typeface="Arial" pitchFamily="34" charset="0"/>
              <a:buChar char="•"/>
            </a:pPr>
            <a:endParaRPr lang="en-US" sz="3200" dirty="0" smtClean="0">
              <a:solidFill>
                <a:srgbClr val="FFFFFF"/>
              </a:solidFill>
              <a:latin typeface="Verdana"/>
              <a:ea typeface="ＭＳ Ｐゴシック"/>
            </a:endParaRPr>
          </a:p>
          <a:p>
            <a:pPr algn="l" defTabSz="457200" eaLnBrk="1" fontAlgn="auto" hangingPunct="1">
              <a:spcBef>
                <a:spcPts val="0"/>
              </a:spcBef>
              <a:spcAft>
                <a:spcPts val="0"/>
              </a:spcAft>
            </a:pPr>
            <a:endParaRPr lang="en-US" sz="3200" dirty="0">
              <a:solidFill>
                <a:srgbClr val="FFFFFF"/>
              </a:solidFill>
              <a:latin typeface="Verdana"/>
              <a:ea typeface="ＭＳ Ｐゴシック"/>
            </a:endParaRPr>
          </a:p>
          <a:p>
            <a:pPr algn="l" defTabSz="457200">
              <a:lnSpc>
                <a:spcPct val="120000"/>
              </a:lnSpc>
              <a:tabLst>
                <a:tab pos="454025" algn="l"/>
              </a:tabLst>
            </a:pPr>
            <a:endParaRPr lang="en-US" sz="2800" dirty="0">
              <a:solidFill>
                <a:srgbClr val="FFFFFF"/>
              </a:solidFill>
              <a:latin typeface="Verdana"/>
              <a:ea typeface="ＭＳ Ｐゴシック"/>
            </a:endParaRPr>
          </a:p>
        </p:txBody>
      </p:sp>
      <p:sp>
        <p:nvSpPr>
          <p:cNvPr id="2" name="Slide Number Placeholder 1"/>
          <p:cNvSpPr>
            <a:spLocks noGrp="1"/>
          </p:cNvSpPr>
          <p:nvPr>
            <p:ph type="sldNum" sz="quarter" idx="12"/>
          </p:nvPr>
        </p:nvSpPr>
        <p:spPr/>
        <p:txBody>
          <a:bodyPr/>
          <a:lstStyle/>
          <a:p>
            <a:pPr>
              <a:defRPr/>
            </a:pPr>
            <a:fld id="{0F8F102F-EC16-4D4F-9EA5-48D4A529FC0B}" type="slidenum">
              <a:rPr lang="en-US" smtClean="0">
                <a:latin typeface="Verdana"/>
              </a:rPr>
              <a:pPr>
                <a:defRPr/>
              </a:pPr>
              <a:t>50</a:t>
            </a:fld>
            <a:endParaRPr lang="en-US" dirty="0">
              <a:latin typeface="Verdana"/>
            </a:endParaRPr>
          </a:p>
        </p:txBody>
      </p:sp>
    </p:spTree>
    <p:extLst>
      <p:ext uri="{BB962C8B-B14F-4D97-AF65-F5344CB8AC3E}">
        <p14:creationId xmlns:p14="http://schemas.microsoft.com/office/powerpoint/2010/main" val="1214079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1027"/>
          <p:cNvSpPr txBox="1">
            <a:spLocks noChangeArrowheads="1"/>
          </p:cNvSpPr>
          <p:nvPr/>
        </p:nvSpPr>
        <p:spPr bwMode="auto">
          <a:xfrm>
            <a:off x="0" y="0"/>
            <a:ext cx="9144000" cy="4491536"/>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defTabSz="457200">
              <a:lnSpc>
                <a:spcPct val="120000"/>
              </a:lnSpc>
            </a:pPr>
            <a:r>
              <a:rPr lang="en-US" sz="3200" b="1" dirty="0" smtClean="0">
                <a:solidFill>
                  <a:srgbClr val="FFDB03"/>
                </a:solidFill>
                <a:latin typeface="Verdana"/>
                <a:ea typeface="ＭＳ Ｐゴシック"/>
              </a:rPr>
              <a:t>NEGATIVE PRODUCTS = (-) DEBITS </a:t>
            </a:r>
            <a:br>
              <a:rPr lang="en-US" sz="3200" b="1" dirty="0" smtClean="0">
                <a:solidFill>
                  <a:srgbClr val="FFDB03"/>
                </a:solidFill>
                <a:latin typeface="Verdana"/>
                <a:ea typeface="ＭＳ Ｐゴシック"/>
              </a:rPr>
            </a:br>
            <a:r>
              <a:rPr lang="en-US" sz="3200" b="1" dirty="0" smtClean="0">
                <a:solidFill>
                  <a:srgbClr val="FFDB03"/>
                </a:solidFill>
                <a:latin typeface="Verdana"/>
                <a:ea typeface="ＭＳ Ｐゴシック"/>
              </a:rPr>
              <a:t>on Shopping Annuity </a:t>
            </a:r>
          </a:p>
          <a:p>
            <a:pPr defTabSz="457200">
              <a:lnSpc>
                <a:spcPct val="120000"/>
              </a:lnSpc>
            </a:pPr>
            <a:endParaRPr lang="en-US" sz="3200" b="1" dirty="0" smtClean="0">
              <a:solidFill>
                <a:srgbClr val="FFDB03"/>
              </a:solidFill>
              <a:latin typeface="Verdana"/>
              <a:ea typeface="ＭＳ Ｐゴシック"/>
            </a:endParaRPr>
          </a:p>
          <a:p>
            <a:pPr marL="457200" indent="-457200" algn="l" defTabSz="457200" eaLnBrk="1" fontAlgn="auto" hangingPunct="1">
              <a:spcBef>
                <a:spcPts val="0"/>
              </a:spcBef>
              <a:spcAft>
                <a:spcPts val="0"/>
              </a:spcAft>
              <a:buFont typeface="Arial" pitchFamily="34" charset="0"/>
              <a:buChar char="•"/>
            </a:pPr>
            <a:r>
              <a:rPr lang="en-US" sz="2800" dirty="0" smtClean="0">
                <a:solidFill>
                  <a:srgbClr val="FFFFFF"/>
                </a:solidFill>
                <a:latin typeface="Verdana"/>
                <a:ea typeface="ＭＳ Ｐゴシック"/>
              </a:rPr>
              <a:t>(-)Lost BV or IBV! They </a:t>
            </a:r>
            <a:r>
              <a:rPr lang="en-US" sz="2800" dirty="0">
                <a:solidFill>
                  <a:srgbClr val="FFFFFF"/>
                </a:solidFill>
                <a:latin typeface="Verdana"/>
                <a:ea typeface="ＭＳ Ｐゴシック"/>
              </a:rPr>
              <a:t>reduce your BV and </a:t>
            </a:r>
            <a:r>
              <a:rPr lang="en-US" sz="2800" dirty="0" smtClean="0">
                <a:solidFill>
                  <a:srgbClr val="FFFFFF"/>
                </a:solidFill>
                <a:latin typeface="Verdana"/>
                <a:ea typeface="ＭＳ Ｐゴシック"/>
              </a:rPr>
              <a:t>   IBV </a:t>
            </a:r>
            <a:r>
              <a:rPr lang="en-US" sz="2800" b="1" dirty="0">
                <a:solidFill>
                  <a:srgbClr val="FFFFFF"/>
                </a:solidFill>
                <a:latin typeface="Verdana"/>
                <a:ea typeface="ＭＳ Ｐゴシック"/>
              </a:rPr>
              <a:t>(subtract) </a:t>
            </a:r>
            <a:r>
              <a:rPr lang="en-US" sz="2800" dirty="0">
                <a:solidFill>
                  <a:srgbClr val="FFFFFF"/>
                </a:solidFill>
                <a:latin typeface="Verdana"/>
                <a:ea typeface="ＭＳ Ｐゴシック"/>
              </a:rPr>
              <a:t>from what should be consumed and </a:t>
            </a:r>
            <a:r>
              <a:rPr lang="en-US" sz="2800" b="1" dirty="0">
                <a:solidFill>
                  <a:srgbClr val="FFFFFF"/>
                </a:solidFill>
                <a:latin typeface="Verdana"/>
                <a:ea typeface="ＭＳ Ｐゴシック"/>
              </a:rPr>
              <a:t>reduce</a:t>
            </a:r>
            <a:r>
              <a:rPr lang="en-US" sz="2800" dirty="0">
                <a:solidFill>
                  <a:srgbClr val="FFFFFF"/>
                </a:solidFill>
                <a:latin typeface="Verdana"/>
                <a:ea typeface="ＭＳ Ｐゴシック"/>
              </a:rPr>
              <a:t> your BV &amp; IBV and your teams BV and IBV</a:t>
            </a:r>
            <a:r>
              <a:rPr lang="en-US" sz="2800" dirty="0">
                <a:solidFill>
                  <a:srgbClr val="00B050"/>
                </a:solidFill>
                <a:latin typeface="Verdana"/>
                <a:ea typeface="ＭＳ Ｐゴシック"/>
              </a:rPr>
              <a:t>. </a:t>
            </a:r>
            <a:endParaRPr lang="en-US" sz="2800" dirty="0" smtClean="0">
              <a:solidFill>
                <a:srgbClr val="00B050"/>
              </a:solidFill>
              <a:latin typeface="Verdana"/>
              <a:ea typeface="ＭＳ Ｐゴシック"/>
            </a:endParaRPr>
          </a:p>
          <a:p>
            <a:pPr marL="457200" indent="-457200" algn="l" defTabSz="457200" eaLnBrk="1" fontAlgn="auto" hangingPunct="1">
              <a:spcBef>
                <a:spcPts val="0"/>
              </a:spcBef>
              <a:spcAft>
                <a:spcPts val="0"/>
              </a:spcAft>
              <a:buFont typeface="Arial" pitchFamily="34" charset="0"/>
              <a:buChar char="•"/>
            </a:pPr>
            <a:endParaRPr lang="en-US" sz="2800" dirty="0">
              <a:solidFill>
                <a:srgbClr val="00B050"/>
              </a:solidFill>
              <a:latin typeface="Verdana"/>
              <a:ea typeface="ＭＳ Ｐゴシック"/>
            </a:endParaRPr>
          </a:p>
          <a:p>
            <a:pPr marL="457200" indent="-457200" algn="l" defTabSz="457200" eaLnBrk="1" fontAlgn="auto" hangingPunct="1">
              <a:spcBef>
                <a:spcPts val="0"/>
              </a:spcBef>
              <a:spcAft>
                <a:spcPts val="0"/>
              </a:spcAft>
              <a:buFont typeface="Arial" pitchFamily="34" charset="0"/>
              <a:buChar char="•"/>
            </a:pPr>
            <a:r>
              <a:rPr lang="en-US" sz="2800" dirty="0" smtClean="0">
                <a:solidFill>
                  <a:srgbClr val="FFFFFF"/>
                </a:solidFill>
                <a:latin typeface="Verdana"/>
                <a:ea typeface="ＭＳ Ｐゴシック"/>
              </a:rPr>
              <a:t>(-) </a:t>
            </a:r>
            <a:r>
              <a:rPr lang="en-US" sz="2800" dirty="0">
                <a:solidFill>
                  <a:srgbClr val="FFFFFF"/>
                </a:solidFill>
                <a:latin typeface="Verdana"/>
                <a:ea typeface="ＭＳ Ｐゴシック"/>
              </a:rPr>
              <a:t>You do not even buy your own products but go to another source and </a:t>
            </a:r>
            <a:r>
              <a:rPr lang="en-US" sz="2800" b="1" dirty="0">
                <a:solidFill>
                  <a:srgbClr val="FFFFFF"/>
                </a:solidFill>
                <a:latin typeface="Verdana"/>
                <a:ea typeface="ＭＳ Ｐゴシック"/>
              </a:rPr>
              <a:t>pay more</a:t>
            </a:r>
            <a:r>
              <a:rPr lang="en-US" sz="2800" dirty="0" smtClean="0">
                <a:solidFill>
                  <a:srgbClr val="FFFFFF"/>
                </a:solidFill>
                <a:latin typeface="Verdana"/>
                <a:ea typeface="ＭＳ Ｐゴシック"/>
              </a:rPr>
              <a:t>.</a:t>
            </a:r>
          </a:p>
          <a:p>
            <a:pPr marL="457200" indent="-457200" algn="l" defTabSz="457200" eaLnBrk="1" fontAlgn="auto" hangingPunct="1">
              <a:spcBef>
                <a:spcPts val="0"/>
              </a:spcBef>
              <a:spcAft>
                <a:spcPts val="0"/>
              </a:spcAft>
              <a:buFont typeface="Arial" pitchFamily="34" charset="0"/>
              <a:buChar char="•"/>
            </a:pPr>
            <a:endParaRPr lang="en-US" sz="2800" dirty="0" smtClean="0">
              <a:solidFill>
                <a:srgbClr val="FFFFFF"/>
              </a:solidFill>
              <a:latin typeface="Verdana"/>
              <a:ea typeface="ＭＳ Ｐゴシック"/>
            </a:endParaRPr>
          </a:p>
          <a:p>
            <a:pPr marL="457200" indent="-457200" algn="l" defTabSz="457200" eaLnBrk="1" fontAlgn="auto" hangingPunct="1">
              <a:spcBef>
                <a:spcPts val="0"/>
              </a:spcBef>
              <a:spcAft>
                <a:spcPts val="0"/>
              </a:spcAft>
              <a:buFont typeface="Arial" pitchFamily="34" charset="0"/>
              <a:buChar char="•"/>
            </a:pPr>
            <a:r>
              <a:rPr lang="en-US" sz="2800" dirty="0" smtClean="0">
                <a:solidFill>
                  <a:srgbClr val="FFFFFF"/>
                </a:solidFill>
                <a:latin typeface="Verdana"/>
                <a:ea typeface="ＭＳ Ｐゴシック"/>
              </a:rPr>
              <a:t>(-) Take away from what you and your team earns. </a:t>
            </a:r>
          </a:p>
          <a:p>
            <a:pPr marL="457200" indent="-457200" algn="l" defTabSz="457200" eaLnBrk="1" fontAlgn="auto" hangingPunct="1">
              <a:spcBef>
                <a:spcPts val="0"/>
              </a:spcBef>
              <a:spcAft>
                <a:spcPts val="0"/>
              </a:spcAft>
              <a:buFont typeface="Arial" pitchFamily="34" charset="0"/>
              <a:buChar char="•"/>
            </a:pPr>
            <a:endParaRPr lang="en-US" sz="3200" dirty="0" smtClean="0">
              <a:solidFill>
                <a:srgbClr val="FFFFFF"/>
              </a:solidFill>
              <a:latin typeface="Verdana"/>
              <a:ea typeface="ＭＳ Ｐゴシック"/>
            </a:endParaRPr>
          </a:p>
          <a:p>
            <a:pPr algn="l" defTabSz="457200" eaLnBrk="1" fontAlgn="auto" hangingPunct="1">
              <a:spcBef>
                <a:spcPts val="0"/>
              </a:spcBef>
              <a:spcAft>
                <a:spcPts val="0"/>
              </a:spcAft>
            </a:pPr>
            <a:endParaRPr lang="en-US" sz="3200" dirty="0">
              <a:solidFill>
                <a:srgbClr val="FFFFFF"/>
              </a:solidFill>
              <a:latin typeface="Verdana"/>
              <a:ea typeface="ＭＳ Ｐゴシック"/>
            </a:endParaRPr>
          </a:p>
          <a:p>
            <a:pPr algn="l" defTabSz="457200">
              <a:lnSpc>
                <a:spcPct val="120000"/>
              </a:lnSpc>
              <a:tabLst>
                <a:tab pos="454025" algn="l"/>
              </a:tabLst>
            </a:pPr>
            <a:endParaRPr lang="en-US" sz="2800" dirty="0">
              <a:solidFill>
                <a:srgbClr val="FFFFFF"/>
              </a:solidFill>
              <a:latin typeface="Verdana"/>
              <a:ea typeface="ＭＳ Ｐゴシック"/>
            </a:endParaRPr>
          </a:p>
        </p:txBody>
      </p:sp>
      <p:sp>
        <p:nvSpPr>
          <p:cNvPr id="2" name="Slide Number Placeholder 1"/>
          <p:cNvSpPr>
            <a:spLocks noGrp="1"/>
          </p:cNvSpPr>
          <p:nvPr>
            <p:ph type="sldNum" sz="quarter" idx="12"/>
          </p:nvPr>
        </p:nvSpPr>
        <p:spPr/>
        <p:txBody>
          <a:bodyPr/>
          <a:lstStyle/>
          <a:p>
            <a:pPr>
              <a:defRPr/>
            </a:pPr>
            <a:fld id="{0F8F102F-EC16-4D4F-9EA5-48D4A529FC0B}" type="slidenum">
              <a:rPr lang="en-US" smtClean="0">
                <a:latin typeface="Verdana"/>
              </a:rPr>
              <a:pPr>
                <a:defRPr/>
              </a:pPr>
              <a:t>51</a:t>
            </a:fld>
            <a:endParaRPr lang="en-US" dirty="0">
              <a:latin typeface="Verdana"/>
            </a:endParaRPr>
          </a:p>
        </p:txBody>
      </p:sp>
    </p:spTree>
    <p:extLst>
      <p:ext uri="{BB962C8B-B14F-4D97-AF65-F5344CB8AC3E}">
        <p14:creationId xmlns:p14="http://schemas.microsoft.com/office/powerpoint/2010/main" val="3241022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1027"/>
          <p:cNvSpPr txBox="1">
            <a:spLocks noChangeArrowheads="1"/>
          </p:cNvSpPr>
          <p:nvPr/>
        </p:nvSpPr>
        <p:spPr bwMode="auto">
          <a:xfrm>
            <a:off x="304800" y="156664"/>
            <a:ext cx="8534400" cy="4491536"/>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defTabSz="457200">
              <a:lnSpc>
                <a:spcPct val="120000"/>
              </a:lnSpc>
            </a:pPr>
            <a:r>
              <a:rPr lang="en-US" sz="3200" b="1" dirty="0" smtClean="0">
                <a:solidFill>
                  <a:srgbClr val="FFDB03"/>
                </a:solidFill>
                <a:latin typeface="Verdana"/>
                <a:ea typeface="ＭＳ Ｐゴシック"/>
              </a:rPr>
              <a:t>NEGATIVE PRODUCTS = (-) DEBITS </a:t>
            </a:r>
            <a:br>
              <a:rPr lang="en-US" sz="3200" b="1" dirty="0" smtClean="0">
                <a:solidFill>
                  <a:srgbClr val="FFDB03"/>
                </a:solidFill>
                <a:latin typeface="Verdana"/>
                <a:ea typeface="ＭＳ Ｐゴシック"/>
              </a:rPr>
            </a:br>
            <a:r>
              <a:rPr lang="en-US" sz="3200" b="1" dirty="0" smtClean="0">
                <a:solidFill>
                  <a:srgbClr val="FFDB03"/>
                </a:solidFill>
                <a:latin typeface="Verdana"/>
                <a:ea typeface="ＭＳ Ｐゴシック"/>
              </a:rPr>
              <a:t>on Shopping Annuity </a:t>
            </a:r>
            <a:endParaRPr lang="en-US" sz="3200" b="1" dirty="0">
              <a:solidFill>
                <a:srgbClr val="FFDB03"/>
              </a:solidFill>
              <a:latin typeface="Verdana"/>
              <a:ea typeface="ＭＳ Ｐゴシック"/>
            </a:endParaRPr>
          </a:p>
          <a:p>
            <a:pPr algn="l" defTabSz="457200" eaLnBrk="1" fontAlgn="auto" hangingPunct="1">
              <a:spcBef>
                <a:spcPts val="0"/>
              </a:spcBef>
              <a:spcAft>
                <a:spcPts val="0"/>
              </a:spcAft>
            </a:pPr>
            <a:endParaRPr lang="en-US" sz="2800" dirty="0" smtClean="0">
              <a:solidFill>
                <a:srgbClr val="FFFFFF"/>
              </a:solidFill>
              <a:latin typeface="Verdana"/>
              <a:ea typeface="ＭＳ Ｐゴシック"/>
            </a:endParaRPr>
          </a:p>
          <a:p>
            <a:pPr algn="l" defTabSz="457200" eaLnBrk="1" fontAlgn="auto" hangingPunct="1">
              <a:spcBef>
                <a:spcPts val="0"/>
              </a:spcBef>
              <a:spcAft>
                <a:spcPts val="0"/>
              </a:spcAft>
            </a:pPr>
            <a:r>
              <a:rPr lang="en-US" sz="2800" dirty="0" smtClean="0">
                <a:solidFill>
                  <a:srgbClr val="FFFFFF"/>
                </a:solidFill>
                <a:latin typeface="Verdana"/>
                <a:ea typeface="ＭＳ Ｐゴシック"/>
              </a:rPr>
              <a:t>(-) </a:t>
            </a:r>
            <a:r>
              <a:rPr lang="en-US" sz="3200" dirty="0">
                <a:solidFill>
                  <a:srgbClr val="FFFFFF"/>
                </a:solidFill>
                <a:latin typeface="Verdana"/>
                <a:ea typeface="ＭＳ Ｐゴシック"/>
              </a:rPr>
              <a:t>You are wasting money AND losing money by paying more (retail) and not getting cash back, discounts, or BV credits towards checks</a:t>
            </a:r>
            <a:r>
              <a:rPr lang="en-US" sz="3200" dirty="0" smtClean="0">
                <a:solidFill>
                  <a:srgbClr val="FFFFFF"/>
                </a:solidFill>
                <a:latin typeface="Verdana"/>
                <a:ea typeface="ＭＳ Ｐゴシック"/>
              </a:rPr>
              <a:t>.</a:t>
            </a:r>
          </a:p>
          <a:p>
            <a:pPr algn="l" defTabSz="457200" eaLnBrk="1" fontAlgn="auto" hangingPunct="1">
              <a:spcBef>
                <a:spcPts val="0"/>
              </a:spcBef>
              <a:spcAft>
                <a:spcPts val="0"/>
              </a:spcAft>
            </a:pPr>
            <a:endParaRPr lang="en-US" sz="3200" dirty="0" smtClean="0">
              <a:solidFill>
                <a:srgbClr val="FFFFFF"/>
              </a:solidFill>
              <a:latin typeface="Verdana"/>
              <a:ea typeface="ＭＳ Ｐゴシック"/>
            </a:endParaRPr>
          </a:p>
          <a:p>
            <a:pPr algn="l" defTabSz="457200" eaLnBrk="1" fontAlgn="auto" hangingPunct="1">
              <a:spcBef>
                <a:spcPts val="0"/>
              </a:spcBef>
              <a:spcAft>
                <a:spcPts val="0"/>
              </a:spcAft>
            </a:pPr>
            <a:r>
              <a:rPr lang="en-US" sz="2800" dirty="0" smtClean="0">
                <a:solidFill>
                  <a:srgbClr val="FFFFFF"/>
                </a:solidFill>
                <a:latin typeface="Verdana"/>
                <a:ea typeface="ＭＳ Ｐゴシック"/>
              </a:rPr>
              <a:t>(-)Sets </a:t>
            </a:r>
            <a:r>
              <a:rPr lang="en-US" sz="2800" dirty="0">
                <a:solidFill>
                  <a:srgbClr val="FFFFFF"/>
                </a:solidFill>
                <a:latin typeface="Verdana"/>
                <a:ea typeface="ＭＳ Ｐゴシック"/>
              </a:rPr>
              <a:t>wrong </a:t>
            </a:r>
            <a:r>
              <a:rPr lang="en-US" sz="2800" dirty="0" smtClean="0">
                <a:solidFill>
                  <a:srgbClr val="FFFFFF"/>
                </a:solidFill>
                <a:latin typeface="Verdana"/>
                <a:ea typeface="ＭＳ Ｐゴシック"/>
              </a:rPr>
              <a:t>example </a:t>
            </a:r>
            <a:r>
              <a:rPr lang="en-US" sz="2800" dirty="0">
                <a:solidFill>
                  <a:srgbClr val="FFFFFF"/>
                </a:solidFill>
                <a:latin typeface="Verdana"/>
                <a:ea typeface="ＭＳ Ｐゴシック"/>
              </a:rPr>
              <a:t>so </a:t>
            </a:r>
            <a:r>
              <a:rPr lang="en-US" sz="2800" dirty="0" smtClean="0">
                <a:solidFill>
                  <a:srgbClr val="FFFFFF"/>
                </a:solidFill>
                <a:latin typeface="Verdana"/>
                <a:ea typeface="ＭＳ Ｐゴシック"/>
              </a:rPr>
              <a:t>other’s </a:t>
            </a:r>
            <a:r>
              <a:rPr lang="en-US" sz="2800" dirty="0">
                <a:solidFill>
                  <a:srgbClr val="FFFFFF"/>
                </a:solidFill>
                <a:latin typeface="Verdana"/>
                <a:ea typeface="ＭＳ Ｐゴシック"/>
              </a:rPr>
              <a:t>do the same thing </a:t>
            </a:r>
            <a:r>
              <a:rPr lang="en-US" sz="2800" dirty="0" smtClean="0">
                <a:solidFill>
                  <a:srgbClr val="FFFFFF"/>
                </a:solidFill>
                <a:latin typeface="Verdana"/>
                <a:ea typeface="ＭＳ Ｐゴシック"/>
              </a:rPr>
              <a:t>and </a:t>
            </a:r>
            <a:r>
              <a:rPr lang="en-US" sz="2800" dirty="0">
                <a:solidFill>
                  <a:srgbClr val="FFFFFF"/>
                </a:solidFill>
                <a:latin typeface="Verdana"/>
                <a:ea typeface="ＭＳ Ｐゴシック"/>
              </a:rPr>
              <a:t>results in “reverse duplication</a:t>
            </a:r>
            <a:r>
              <a:rPr lang="en-US" sz="2800" dirty="0" smtClean="0">
                <a:solidFill>
                  <a:srgbClr val="FFFFFF"/>
                </a:solidFill>
                <a:latin typeface="Verdana"/>
                <a:ea typeface="ＭＳ Ｐゴシック"/>
              </a:rPr>
              <a:t>.”</a:t>
            </a:r>
          </a:p>
          <a:p>
            <a:pPr algn="l" defTabSz="457200" eaLnBrk="1" fontAlgn="auto" hangingPunct="1">
              <a:spcBef>
                <a:spcPts val="0"/>
              </a:spcBef>
              <a:spcAft>
                <a:spcPts val="0"/>
              </a:spcAft>
            </a:pPr>
            <a:endParaRPr lang="en-US" sz="2800" dirty="0">
              <a:solidFill>
                <a:srgbClr val="FFFFFF"/>
              </a:solidFill>
              <a:latin typeface="Verdana"/>
              <a:ea typeface="ＭＳ Ｐゴシック"/>
            </a:endParaRPr>
          </a:p>
          <a:p>
            <a:pPr algn="l" defTabSz="457200" eaLnBrk="1" fontAlgn="auto" hangingPunct="1">
              <a:spcBef>
                <a:spcPts val="0"/>
              </a:spcBef>
              <a:spcAft>
                <a:spcPts val="0"/>
              </a:spcAft>
            </a:pPr>
            <a:r>
              <a:rPr lang="en-US" sz="2800" dirty="0" smtClean="0">
                <a:solidFill>
                  <a:srgbClr val="FFFFFF"/>
                </a:solidFill>
                <a:latin typeface="Verdana"/>
                <a:ea typeface="ＭＳ Ｐゴシック"/>
              </a:rPr>
              <a:t>(-)Same </a:t>
            </a:r>
            <a:r>
              <a:rPr lang="en-US" sz="2800" dirty="0">
                <a:solidFill>
                  <a:srgbClr val="FFFFFF"/>
                </a:solidFill>
                <a:latin typeface="Verdana"/>
                <a:ea typeface="ＭＳ Ｐゴシック"/>
              </a:rPr>
              <a:t>thing that makes the </a:t>
            </a:r>
            <a:r>
              <a:rPr lang="en-US" sz="2800" dirty="0" smtClean="0">
                <a:solidFill>
                  <a:srgbClr val="FFFFFF"/>
                </a:solidFill>
                <a:latin typeface="Verdana"/>
                <a:ea typeface="ＭＳ Ｐゴシック"/>
              </a:rPr>
              <a:t>plan </a:t>
            </a:r>
            <a:r>
              <a:rPr lang="en-US" sz="2800" dirty="0">
                <a:solidFill>
                  <a:srgbClr val="FFFFFF"/>
                </a:solidFill>
                <a:latin typeface="Verdana"/>
                <a:ea typeface="ＭＳ Ｐゴシック"/>
              </a:rPr>
              <a:t>work from accumulation is in the reverse!</a:t>
            </a:r>
          </a:p>
          <a:p>
            <a:pPr algn="l" defTabSz="457200" eaLnBrk="1" fontAlgn="auto" hangingPunct="1">
              <a:spcBef>
                <a:spcPts val="0"/>
              </a:spcBef>
              <a:spcAft>
                <a:spcPts val="0"/>
              </a:spcAft>
            </a:pPr>
            <a:endParaRPr lang="en-US" sz="3200" dirty="0">
              <a:solidFill>
                <a:srgbClr val="FFFFFF"/>
              </a:solidFill>
              <a:latin typeface="Verdana"/>
              <a:ea typeface="ＭＳ Ｐゴシック"/>
            </a:endParaRPr>
          </a:p>
          <a:p>
            <a:pPr algn="l" defTabSz="457200">
              <a:lnSpc>
                <a:spcPct val="120000"/>
              </a:lnSpc>
              <a:tabLst>
                <a:tab pos="454025" algn="l"/>
              </a:tabLst>
            </a:pPr>
            <a:endParaRPr lang="en-US" sz="2800" dirty="0" smtClean="0">
              <a:solidFill>
                <a:srgbClr val="FFDB03"/>
              </a:solidFill>
              <a:latin typeface="Verdana"/>
              <a:ea typeface="ＭＳ Ｐゴシック"/>
            </a:endParaRPr>
          </a:p>
        </p:txBody>
      </p:sp>
      <p:sp>
        <p:nvSpPr>
          <p:cNvPr id="2" name="Slide Number Placeholder 1"/>
          <p:cNvSpPr>
            <a:spLocks noGrp="1"/>
          </p:cNvSpPr>
          <p:nvPr>
            <p:ph type="sldNum" sz="quarter" idx="12"/>
          </p:nvPr>
        </p:nvSpPr>
        <p:spPr/>
        <p:txBody>
          <a:bodyPr/>
          <a:lstStyle/>
          <a:p>
            <a:pPr>
              <a:defRPr/>
            </a:pPr>
            <a:fld id="{0F8F102F-EC16-4D4F-9EA5-48D4A529FC0B}" type="slidenum">
              <a:rPr lang="en-US" smtClean="0">
                <a:latin typeface="Verdana"/>
              </a:rPr>
              <a:pPr>
                <a:defRPr/>
              </a:pPr>
              <a:t>52</a:t>
            </a:fld>
            <a:endParaRPr lang="en-US" dirty="0">
              <a:latin typeface="Verdana"/>
            </a:endParaRPr>
          </a:p>
        </p:txBody>
      </p:sp>
    </p:spTree>
    <p:extLst>
      <p:ext uri="{BB962C8B-B14F-4D97-AF65-F5344CB8AC3E}">
        <p14:creationId xmlns:p14="http://schemas.microsoft.com/office/powerpoint/2010/main" val="2534515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1027"/>
          <p:cNvSpPr txBox="1">
            <a:spLocks noChangeArrowheads="1"/>
          </p:cNvSpPr>
          <p:nvPr/>
        </p:nvSpPr>
        <p:spPr bwMode="auto">
          <a:xfrm>
            <a:off x="0" y="0"/>
            <a:ext cx="9144000" cy="4491536"/>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defTabSz="457200">
              <a:lnSpc>
                <a:spcPct val="120000"/>
              </a:lnSpc>
            </a:pPr>
            <a:r>
              <a:rPr lang="en-US" sz="3200" b="1" dirty="0" smtClean="0">
                <a:solidFill>
                  <a:srgbClr val="FFDB03"/>
                </a:solidFill>
                <a:latin typeface="Verdana"/>
                <a:ea typeface="ＭＳ Ｐゴシック"/>
              </a:rPr>
              <a:t>NEGATIVE PRODUCTS = </a:t>
            </a:r>
            <a:r>
              <a:rPr lang="en-US" sz="2800" b="1" dirty="0">
                <a:solidFill>
                  <a:srgbClr val="FFDB03"/>
                </a:solidFill>
                <a:latin typeface="Verdana"/>
                <a:ea typeface="ＭＳ Ｐゴシック"/>
              </a:rPr>
              <a:t>NOT SMART! </a:t>
            </a:r>
            <a:r>
              <a:rPr lang="en-US" sz="3200" b="1" dirty="0" smtClean="0">
                <a:solidFill>
                  <a:srgbClr val="FFDB03"/>
                </a:solidFill>
                <a:latin typeface="Verdana"/>
                <a:ea typeface="ＭＳ Ｐゴシック"/>
              </a:rPr>
              <a:t/>
            </a:r>
            <a:br>
              <a:rPr lang="en-US" sz="3200" b="1" dirty="0" smtClean="0">
                <a:solidFill>
                  <a:srgbClr val="FFDB03"/>
                </a:solidFill>
                <a:latin typeface="Verdana"/>
                <a:ea typeface="ＭＳ Ｐゴシック"/>
              </a:rPr>
            </a:br>
            <a:r>
              <a:rPr lang="en-US" sz="2800" b="1" dirty="0" smtClean="0">
                <a:solidFill>
                  <a:srgbClr val="FFDB03"/>
                </a:solidFill>
                <a:latin typeface="Verdana"/>
                <a:ea typeface="ＭＳ Ｐゴシック"/>
              </a:rPr>
              <a:t>You Lose The Following Advantages:</a:t>
            </a:r>
          </a:p>
          <a:p>
            <a:pPr marL="457200" indent="-457200" algn="l" defTabSz="457200" eaLnBrk="1" fontAlgn="auto" hangingPunct="1">
              <a:spcBef>
                <a:spcPts val="0"/>
              </a:spcBef>
              <a:spcAft>
                <a:spcPts val="0"/>
              </a:spcAft>
              <a:buFont typeface="Wingdings" charset="2"/>
              <a:buChar char="Ø"/>
            </a:pPr>
            <a:endParaRPr lang="en-US" sz="3200" dirty="0">
              <a:solidFill>
                <a:srgbClr val="00B050"/>
              </a:solidFill>
              <a:latin typeface="Verdana"/>
              <a:ea typeface="ＭＳ Ｐゴシック"/>
            </a:endParaRPr>
          </a:p>
          <a:p>
            <a:pPr marL="457200" indent="-457200" algn="l" defTabSz="457200" eaLnBrk="1" fontAlgn="auto" hangingPunct="1">
              <a:spcBef>
                <a:spcPts val="0"/>
              </a:spcBef>
              <a:spcAft>
                <a:spcPts val="0"/>
              </a:spcAft>
              <a:buFont typeface="Wingdings" charset="2"/>
              <a:buChar char="Ø"/>
            </a:pPr>
            <a:r>
              <a:rPr lang="en-US" sz="3200" dirty="0">
                <a:solidFill>
                  <a:srgbClr val="FFFFFF"/>
                </a:solidFill>
                <a:latin typeface="Verdana"/>
                <a:ea typeface="ＭＳ Ｐゴシック"/>
              </a:rPr>
              <a:t>You are not a product of the product and are not an advertisement or walking demonstration and testimonial. </a:t>
            </a:r>
          </a:p>
          <a:p>
            <a:pPr algn="l" defTabSz="457200" eaLnBrk="1" fontAlgn="auto" hangingPunct="1">
              <a:spcBef>
                <a:spcPts val="0"/>
              </a:spcBef>
              <a:spcAft>
                <a:spcPts val="0"/>
              </a:spcAft>
            </a:pPr>
            <a:endParaRPr lang="en-US" sz="3200" dirty="0">
              <a:solidFill>
                <a:srgbClr val="FFFFFF"/>
              </a:solidFill>
              <a:latin typeface="Verdana"/>
              <a:ea typeface="ＭＳ Ｐゴシック"/>
            </a:endParaRPr>
          </a:p>
          <a:p>
            <a:pPr marL="457200" indent="-457200" algn="l" defTabSz="457200" eaLnBrk="1" fontAlgn="auto" hangingPunct="1">
              <a:spcBef>
                <a:spcPts val="0"/>
              </a:spcBef>
              <a:spcAft>
                <a:spcPts val="0"/>
              </a:spcAft>
              <a:buFont typeface="Wingdings" charset="2"/>
              <a:buChar char="Ø"/>
            </a:pPr>
            <a:r>
              <a:rPr lang="en-US" sz="3200" dirty="0">
                <a:solidFill>
                  <a:srgbClr val="FFFFFF"/>
                </a:solidFill>
                <a:latin typeface="Verdana"/>
                <a:ea typeface="ＭＳ Ｐゴシック"/>
              </a:rPr>
              <a:t>When people see you use the product or solving a problem with a MA brand they ask “What is </a:t>
            </a:r>
            <a:r>
              <a:rPr lang="en-US" sz="3200" dirty="0" smtClean="0">
                <a:solidFill>
                  <a:srgbClr val="FFFFFF"/>
                </a:solidFill>
                <a:latin typeface="Verdana"/>
                <a:ea typeface="ＭＳ Ｐゴシック"/>
              </a:rPr>
              <a:t>that</a:t>
            </a:r>
          </a:p>
          <a:p>
            <a:pPr marL="457200" indent="-457200" algn="l" defTabSz="457200" eaLnBrk="1" fontAlgn="auto" hangingPunct="1">
              <a:spcBef>
                <a:spcPts val="0"/>
              </a:spcBef>
              <a:spcAft>
                <a:spcPts val="0"/>
              </a:spcAft>
              <a:buFont typeface="Wingdings" charset="2"/>
              <a:buChar char="Ø"/>
            </a:pPr>
            <a:endParaRPr lang="en-US" sz="2800" b="1" dirty="0" smtClean="0">
              <a:solidFill>
                <a:srgbClr val="FFFFFF"/>
              </a:solidFill>
              <a:latin typeface="Verdana"/>
              <a:ea typeface="ＭＳ Ｐゴシック"/>
            </a:endParaRPr>
          </a:p>
          <a:p>
            <a:pPr marL="457200" indent="-457200" algn="l" defTabSz="457200" eaLnBrk="1" fontAlgn="auto" hangingPunct="1">
              <a:spcBef>
                <a:spcPts val="0"/>
              </a:spcBef>
              <a:spcAft>
                <a:spcPts val="0"/>
              </a:spcAft>
              <a:buFont typeface="Wingdings" charset="2"/>
              <a:buChar char="Ø"/>
            </a:pPr>
            <a:r>
              <a:rPr lang="en-US" sz="3200" dirty="0">
                <a:solidFill>
                  <a:srgbClr val="FFFFFF"/>
                </a:solidFill>
                <a:latin typeface="Verdana"/>
                <a:ea typeface="ＭＳ Ｐゴシック"/>
              </a:rPr>
              <a:t>Base 10 7 strong becomes a no brainer</a:t>
            </a:r>
          </a:p>
          <a:p>
            <a:pPr marL="457200" indent="-457200" algn="l" defTabSz="457200" eaLnBrk="1" fontAlgn="auto" hangingPunct="1">
              <a:spcBef>
                <a:spcPts val="0"/>
              </a:spcBef>
              <a:spcAft>
                <a:spcPts val="0"/>
              </a:spcAft>
              <a:buFont typeface="Wingdings" charset="2"/>
              <a:buChar char="Ø"/>
            </a:pPr>
            <a:endParaRPr lang="en-US" sz="2800" b="1" dirty="0" smtClean="0">
              <a:solidFill>
                <a:srgbClr val="FFFFFF"/>
              </a:solidFill>
              <a:latin typeface="Verdana"/>
              <a:ea typeface="ＭＳ Ｐゴシック"/>
            </a:endParaRPr>
          </a:p>
          <a:p>
            <a:pPr algn="l" defTabSz="457200">
              <a:lnSpc>
                <a:spcPct val="120000"/>
              </a:lnSpc>
            </a:pPr>
            <a:endParaRPr lang="en-US" sz="2800" b="1" dirty="0">
              <a:solidFill>
                <a:srgbClr val="FFFFFF"/>
              </a:solidFill>
              <a:latin typeface="Verdana"/>
              <a:ea typeface="ＭＳ Ｐゴシック"/>
            </a:endParaRPr>
          </a:p>
          <a:p>
            <a:pPr algn="l" defTabSz="457200">
              <a:lnSpc>
                <a:spcPct val="120000"/>
              </a:lnSpc>
            </a:pPr>
            <a:endParaRPr lang="en-US" sz="2800" b="1" dirty="0" smtClean="0">
              <a:solidFill>
                <a:srgbClr val="FFDB03"/>
              </a:solidFill>
              <a:latin typeface="Verdana"/>
              <a:ea typeface="ＭＳ Ｐゴシック"/>
            </a:endParaRPr>
          </a:p>
          <a:p>
            <a:pPr defTabSz="457200">
              <a:lnSpc>
                <a:spcPct val="120000"/>
              </a:lnSpc>
            </a:pPr>
            <a:endParaRPr lang="en-US" sz="3200" b="1" dirty="0" smtClean="0">
              <a:solidFill>
                <a:srgbClr val="FFDB03"/>
              </a:solidFill>
              <a:latin typeface="Verdana"/>
              <a:ea typeface="ＭＳ Ｐゴシック"/>
            </a:endParaRPr>
          </a:p>
          <a:p>
            <a:pPr defTabSz="457200">
              <a:lnSpc>
                <a:spcPct val="120000"/>
              </a:lnSpc>
            </a:pPr>
            <a:endParaRPr lang="en-US" sz="3200" b="1" dirty="0" smtClean="0">
              <a:solidFill>
                <a:srgbClr val="FFDB03"/>
              </a:solidFill>
              <a:latin typeface="Verdana"/>
              <a:ea typeface="ＭＳ Ｐゴシック"/>
            </a:endParaRPr>
          </a:p>
          <a:p>
            <a:pPr algn="l" defTabSz="457200" eaLnBrk="1" fontAlgn="auto" hangingPunct="1">
              <a:spcBef>
                <a:spcPts val="0"/>
              </a:spcBef>
              <a:spcAft>
                <a:spcPts val="0"/>
              </a:spcAft>
            </a:pPr>
            <a:endParaRPr lang="en-US" sz="3200" dirty="0">
              <a:solidFill>
                <a:srgbClr val="FFFFFF"/>
              </a:solidFill>
              <a:latin typeface="Verdana"/>
              <a:ea typeface="ＭＳ Ｐゴシック"/>
            </a:endParaRPr>
          </a:p>
          <a:p>
            <a:pPr algn="l" defTabSz="457200">
              <a:lnSpc>
                <a:spcPct val="120000"/>
              </a:lnSpc>
              <a:tabLst>
                <a:tab pos="454025" algn="l"/>
              </a:tabLst>
            </a:pPr>
            <a:endParaRPr lang="en-US" sz="2800" dirty="0">
              <a:solidFill>
                <a:srgbClr val="FFFFFF"/>
              </a:solidFill>
              <a:latin typeface="Verdana"/>
              <a:ea typeface="ＭＳ Ｐゴシック"/>
            </a:endParaRPr>
          </a:p>
        </p:txBody>
      </p:sp>
      <p:sp>
        <p:nvSpPr>
          <p:cNvPr id="2" name="Slide Number Placeholder 1"/>
          <p:cNvSpPr>
            <a:spLocks noGrp="1"/>
          </p:cNvSpPr>
          <p:nvPr>
            <p:ph type="sldNum" sz="quarter" idx="12"/>
          </p:nvPr>
        </p:nvSpPr>
        <p:spPr/>
        <p:txBody>
          <a:bodyPr/>
          <a:lstStyle/>
          <a:p>
            <a:pPr>
              <a:defRPr/>
            </a:pPr>
            <a:fld id="{0F8F102F-EC16-4D4F-9EA5-48D4A529FC0B}" type="slidenum">
              <a:rPr lang="en-US" smtClean="0">
                <a:latin typeface="Verdana"/>
              </a:rPr>
              <a:pPr>
                <a:defRPr/>
              </a:pPr>
              <a:t>53</a:t>
            </a:fld>
            <a:endParaRPr lang="en-US" dirty="0">
              <a:latin typeface="Verdana"/>
            </a:endParaRPr>
          </a:p>
        </p:txBody>
      </p:sp>
    </p:spTree>
    <p:extLst>
      <p:ext uri="{BB962C8B-B14F-4D97-AF65-F5344CB8AC3E}">
        <p14:creationId xmlns:p14="http://schemas.microsoft.com/office/powerpoint/2010/main" val="870875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1027"/>
          <p:cNvSpPr txBox="1">
            <a:spLocks noChangeArrowheads="1"/>
          </p:cNvSpPr>
          <p:nvPr/>
        </p:nvSpPr>
        <p:spPr bwMode="auto">
          <a:xfrm>
            <a:off x="0" y="0"/>
            <a:ext cx="9144000" cy="4491536"/>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defTabSz="457200">
              <a:lnSpc>
                <a:spcPct val="120000"/>
              </a:lnSpc>
            </a:pPr>
            <a:r>
              <a:rPr lang="en-US" sz="3200" b="1" dirty="0" smtClean="0">
                <a:solidFill>
                  <a:srgbClr val="FFDB03"/>
                </a:solidFill>
                <a:latin typeface="Verdana"/>
                <a:ea typeface="ＭＳ Ｐゴシック"/>
              </a:rPr>
              <a:t>NEGATIVE PRODUCTS = (-) DEBITS </a:t>
            </a:r>
            <a:br>
              <a:rPr lang="en-US" sz="3200" b="1" dirty="0" smtClean="0">
                <a:solidFill>
                  <a:srgbClr val="FFDB03"/>
                </a:solidFill>
                <a:latin typeface="Verdana"/>
                <a:ea typeface="ＭＳ Ｐゴシック"/>
              </a:rPr>
            </a:br>
            <a:r>
              <a:rPr lang="en-US" sz="2800" b="1" dirty="0" smtClean="0">
                <a:solidFill>
                  <a:srgbClr val="FFDB03"/>
                </a:solidFill>
                <a:latin typeface="Verdana"/>
                <a:ea typeface="ＭＳ Ｐゴシック"/>
              </a:rPr>
              <a:t>NOT SMART! YOU LOSE THE FOLLOWING:</a:t>
            </a:r>
          </a:p>
          <a:p>
            <a:pPr marL="457200" indent="-457200" algn="l" defTabSz="457200" eaLnBrk="1" fontAlgn="auto" hangingPunct="1">
              <a:spcBef>
                <a:spcPts val="0"/>
              </a:spcBef>
              <a:spcAft>
                <a:spcPts val="0"/>
              </a:spcAft>
              <a:buFont typeface="Wingdings" charset="2"/>
              <a:buChar char="Ø"/>
            </a:pPr>
            <a:r>
              <a:rPr lang="en-US" sz="2900" dirty="0" smtClean="0">
                <a:solidFill>
                  <a:srgbClr val="FFFFFF"/>
                </a:solidFill>
                <a:latin typeface="Verdana"/>
                <a:ea typeface="ＭＳ Ｐゴシック"/>
              </a:rPr>
              <a:t>The </a:t>
            </a:r>
            <a:r>
              <a:rPr lang="en-US" sz="2900" dirty="0">
                <a:solidFill>
                  <a:srgbClr val="FFFFFF"/>
                </a:solidFill>
                <a:latin typeface="Verdana"/>
                <a:ea typeface="ＭＳ Ｐゴシック"/>
              </a:rPr>
              <a:t>shopping experience is important and you are a shop consultant or personal shopper and product broker to your customer and serve them by finding what they want at the best prices. Professional 1:1 </a:t>
            </a:r>
            <a:r>
              <a:rPr lang="en-US" sz="2900" dirty="0" smtClean="0">
                <a:solidFill>
                  <a:srgbClr val="FFFFFF"/>
                </a:solidFill>
                <a:latin typeface="Verdana"/>
                <a:ea typeface="ＭＳ Ｐゴシック"/>
              </a:rPr>
              <a:t>marketer</a:t>
            </a:r>
          </a:p>
          <a:p>
            <a:pPr marL="457200" indent="-457200" algn="l" defTabSz="457200" eaLnBrk="1" fontAlgn="auto" hangingPunct="1">
              <a:spcBef>
                <a:spcPts val="0"/>
              </a:spcBef>
              <a:spcAft>
                <a:spcPts val="0"/>
              </a:spcAft>
              <a:buFont typeface="Wingdings" charset="2"/>
              <a:buChar char="Ø"/>
            </a:pPr>
            <a:endParaRPr lang="en-US" sz="2900" dirty="0">
              <a:solidFill>
                <a:srgbClr val="FFFFFF"/>
              </a:solidFill>
              <a:latin typeface="Verdana"/>
              <a:ea typeface="ＭＳ Ｐゴシック"/>
            </a:endParaRPr>
          </a:p>
          <a:p>
            <a:pPr marL="457200" indent="-457200" algn="l" defTabSz="457200" eaLnBrk="1" fontAlgn="auto" hangingPunct="1">
              <a:spcBef>
                <a:spcPts val="0"/>
              </a:spcBef>
              <a:spcAft>
                <a:spcPts val="0"/>
              </a:spcAft>
              <a:buFont typeface="Wingdings" charset="2"/>
              <a:buChar char="Ø"/>
            </a:pPr>
            <a:r>
              <a:rPr lang="en-US" sz="2900" dirty="0">
                <a:solidFill>
                  <a:srgbClr val="FFFFFF"/>
                </a:solidFill>
                <a:latin typeface="Verdana"/>
                <a:ea typeface="ＭＳ Ｐゴシック"/>
              </a:rPr>
              <a:t>Why would any UFO buy from </a:t>
            </a:r>
            <a:r>
              <a:rPr lang="en-US" sz="2900" dirty="0" err="1" smtClean="0">
                <a:solidFill>
                  <a:srgbClr val="FFFFFF"/>
                </a:solidFill>
                <a:latin typeface="Verdana"/>
                <a:ea typeface="ＭＳ Ｐゴシック"/>
              </a:rPr>
              <a:t>WalMart</a:t>
            </a:r>
            <a:r>
              <a:rPr lang="en-US" sz="2900" dirty="0" smtClean="0">
                <a:solidFill>
                  <a:srgbClr val="FFFFFF"/>
                </a:solidFill>
                <a:latin typeface="Verdana"/>
                <a:ea typeface="ＭＳ Ｐゴシック"/>
              </a:rPr>
              <a:t> </a:t>
            </a:r>
            <a:r>
              <a:rPr lang="en-US" sz="2900" dirty="0">
                <a:solidFill>
                  <a:srgbClr val="FFFFFF"/>
                </a:solidFill>
                <a:latin typeface="Verdana"/>
                <a:ea typeface="ＭＳ Ｐゴシック"/>
              </a:rPr>
              <a:t>brick and Mortar or Amazon other than they are negative? </a:t>
            </a:r>
            <a:endParaRPr lang="en-US" sz="2900" dirty="0" smtClean="0">
              <a:solidFill>
                <a:srgbClr val="FFFFFF"/>
              </a:solidFill>
              <a:latin typeface="Verdana"/>
              <a:ea typeface="ＭＳ Ｐゴシック"/>
            </a:endParaRPr>
          </a:p>
          <a:p>
            <a:pPr marL="457200" indent="-457200" algn="l" defTabSz="457200" eaLnBrk="1" fontAlgn="auto" hangingPunct="1">
              <a:spcBef>
                <a:spcPts val="0"/>
              </a:spcBef>
              <a:spcAft>
                <a:spcPts val="0"/>
              </a:spcAft>
              <a:buFont typeface="Wingdings" charset="2"/>
              <a:buChar char="Ø"/>
            </a:pPr>
            <a:endParaRPr lang="en-US" sz="2900" dirty="0">
              <a:solidFill>
                <a:srgbClr val="FFFFFF"/>
              </a:solidFill>
              <a:latin typeface="Verdana"/>
              <a:ea typeface="ＭＳ Ｐゴシック"/>
            </a:endParaRPr>
          </a:p>
          <a:p>
            <a:pPr marL="457200" indent="-457200" algn="l" defTabSz="457200" eaLnBrk="1" fontAlgn="auto" hangingPunct="1">
              <a:spcBef>
                <a:spcPts val="0"/>
              </a:spcBef>
              <a:spcAft>
                <a:spcPts val="0"/>
              </a:spcAft>
              <a:buFont typeface="Wingdings" charset="2"/>
              <a:buChar char="Ø"/>
            </a:pPr>
            <a:r>
              <a:rPr lang="en-US" sz="2900" dirty="0">
                <a:solidFill>
                  <a:srgbClr val="FFFFFF"/>
                </a:solidFill>
                <a:latin typeface="Verdana"/>
                <a:ea typeface="ＭＳ Ｐゴシック"/>
              </a:rPr>
              <a:t>You will be excited and want to share the experiences with your customers. Family, friends and group</a:t>
            </a:r>
          </a:p>
          <a:p>
            <a:pPr algn="l" defTabSz="457200">
              <a:lnSpc>
                <a:spcPct val="120000"/>
              </a:lnSpc>
            </a:pPr>
            <a:endParaRPr lang="en-US" sz="2800" b="1" dirty="0">
              <a:solidFill>
                <a:srgbClr val="FFDB03"/>
              </a:solidFill>
              <a:latin typeface="Verdana"/>
              <a:ea typeface="ＭＳ Ｐゴシック"/>
            </a:endParaRPr>
          </a:p>
          <a:p>
            <a:pPr algn="l" defTabSz="457200">
              <a:lnSpc>
                <a:spcPct val="120000"/>
              </a:lnSpc>
            </a:pPr>
            <a:endParaRPr lang="en-US" sz="2800" b="1" dirty="0" smtClean="0">
              <a:solidFill>
                <a:srgbClr val="FFDB03"/>
              </a:solidFill>
              <a:latin typeface="Verdana"/>
              <a:ea typeface="ＭＳ Ｐゴシック"/>
            </a:endParaRPr>
          </a:p>
          <a:p>
            <a:pPr defTabSz="457200">
              <a:lnSpc>
                <a:spcPct val="120000"/>
              </a:lnSpc>
            </a:pPr>
            <a:endParaRPr lang="en-US" sz="3200" b="1" dirty="0" smtClean="0">
              <a:solidFill>
                <a:srgbClr val="FFDB03"/>
              </a:solidFill>
              <a:latin typeface="Verdana"/>
              <a:ea typeface="ＭＳ Ｐゴシック"/>
            </a:endParaRPr>
          </a:p>
          <a:p>
            <a:pPr defTabSz="457200">
              <a:lnSpc>
                <a:spcPct val="120000"/>
              </a:lnSpc>
            </a:pPr>
            <a:endParaRPr lang="en-US" sz="3200" b="1" dirty="0" smtClean="0">
              <a:solidFill>
                <a:srgbClr val="FFDB03"/>
              </a:solidFill>
              <a:latin typeface="Verdana"/>
              <a:ea typeface="ＭＳ Ｐゴシック"/>
            </a:endParaRPr>
          </a:p>
          <a:p>
            <a:pPr algn="l" defTabSz="457200" eaLnBrk="1" fontAlgn="auto" hangingPunct="1">
              <a:spcBef>
                <a:spcPts val="0"/>
              </a:spcBef>
              <a:spcAft>
                <a:spcPts val="0"/>
              </a:spcAft>
            </a:pPr>
            <a:endParaRPr lang="en-US" sz="3200" dirty="0">
              <a:solidFill>
                <a:srgbClr val="FFFFFF"/>
              </a:solidFill>
              <a:latin typeface="Verdana"/>
              <a:ea typeface="ＭＳ Ｐゴシック"/>
            </a:endParaRPr>
          </a:p>
          <a:p>
            <a:pPr algn="l" defTabSz="457200">
              <a:lnSpc>
                <a:spcPct val="120000"/>
              </a:lnSpc>
              <a:tabLst>
                <a:tab pos="454025" algn="l"/>
              </a:tabLst>
            </a:pPr>
            <a:endParaRPr lang="en-US" sz="2800" dirty="0">
              <a:solidFill>
                <a:srgbClr val="FFFFFF"/>
              </a:solidFill>
              <a:latin typeface="Verdana"/>
              <a:ea typeface="ＭＳ Ｐゴシック"/>
            </a:endParaRPr>
          </a:p>
        </p:txBody>
      </p:sp>
      <p:sp>
        <p:nvSpPr>
          <p:cNvPr id="2" name="Slide Number Placeholder 1"/>
          <p:cNvSpPr>
            <a:spLocks noGrp="1"/>
          </p:cNvSpPr>
          <p:nvPr>
            <p:ph type="sldNum" sz="quarter" idx="12"/>
          </p:nvPr>
        </p:nvSpPr>
        <p:spPr/>
        <p:txBody>
          <a:bodyPr/>
          <a:lstStyle/>
          <a:p>
            <a:pPr>
              <a:defRPr/>
            </a:pPr>
            <a:fld id="{0F8F102F-EC16-4D4F-9EA5-48D4A529FC0B}" type="slidenum">
              <a:rPr lang="en-US" smtClean="0">
                <a:latin typeface="Verdana"/>
              </a:rPr>
              <a:pPr>
                <a:defRPr/>
              </a:pPr>
              <a:t>54</a:t>
            </a:fld>
            <a:endParaRPr lang="en-US" dirty="0">
              <a:latin typeface="Verdana"/>
            </a:endParaRPr>
          </a:p>
        </p:txBody>
      </p:sp>
    </p:spTree>
    <p:extLst>
      <p:ext uri="{BB962C8B-B14F-4D97-AF65-F5344CB8AC3E}">
        <p14:creationId xmlns:p14="http://schemas.microsoft.com/office/powerpoint/2010/main" val="859163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840706" name="Rectangle 2"/>
          <p:cNvSpPr>
            <a:spLocks noGrp="1" noChangeArrowheads="1"/>
          </p:cNvSpPr>
          <p:nvPr>
            <p:ph type="title"/>
          </p:nvPr>
        </p:nvSpPr>
        <p:spPr>
          <a:xfrm>
            <a:off x="381000" y="1781175"/>
            <a:ext cx="7772400" cy="2257425"/>
          </a:xfrm>
        </p:spPr>
        <p:txBody>
          <a:bodyPr/>
          <a:lstStyle/>
          <a:p>
            <a:pPr algn="l"/>
            <a:r>
              <a:rPr lang="en-US" sz="6600" i="1" dirty="0"/>
              <a:t>You Can’t Ride Two Horses </a:t>
            </a:r>
            <a:r>
              <a:rPr lang="en-US" sz="6600" i="1" dirty="0" smtClean="0"/>
              <a:t/>
            </a:r>
            <a:br>
              <a:rPr lang="en-US" sz="6600" i="1" dirty="0" smtClean="0"/>
            </a:br>
            <a:r>
              <a:rPr lang="en-US" sz="6600" i="1" dirty="0" smtClean="0"/>
              <a:t>to </a:t>
            </a:r>
            <a:r>
              <a:rPr lang="en-US" sz="6600" i="1" dirty="0"/>
              <a:t>the </a:t>
            </a:r>
            <a:r>
              <a:rPr lang="en-US" sz="6600" i="1" dirty="0" smtClean="0"/>
              <a:t/>
            </a:r>
            <a:br>
              <a:rPr lang="en-US" sz="6600" i="1" dirty="0" smtClean="0"/>
            </a:br>
            <a:r>
              <a:rPr lang="en-US" sz="6600" i="1" dirty="0" smtClean="0"/>
              <a:t>Finish </a:t>
            </a:r>
            <a:r>
              <a:rPr lang="en-US" sz="6600" i="1" dirty="0"/>
              <a:t>Line</a:t>
            </a:r>
          </a:p>
        </p:txBody>
      </p:sp>
      <p:pic>
        <p:nvPicPr>
          <p:cNvPr id="840713" name="Picture 9" descr="j021225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194879" y="3802063"/>
            <a:ext cx="2978150" cy="3055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522873"/>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20" name="Rectangle 4"/>
          <p:cNvSpPr>
            <a:spLocks noGrp="1" noChangeArrowheads="1"/>
          </p:cNvSpPr>
          <p:nvPr>
            <p:ph/>
          </p:nvPr>
        </p:nvSpPr>
        <p:spPr>
          <a:xfrm>
            <a:off x="625475" y="885825"/>
            <a:ext cx="7772400" cy="5486400"/>
          </a:xfrm>
        </p:spPr>
        <p:txBody>
          <a:bodyPr/>
          <a:lstStyle/>
          <a:p>
            <a:endParaRPr lang="en-US" dirty="0"/>
          </a:p>
        </p:txBody>
      </p:sp>
      <p:pic>
        <p:nvPicPr>
          <p:cNvPr id="828421" name="Picture 5" descr="huntingwabb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3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828422" name="Text Box 6"/>
          <p:cNvSpPr txBox="1">
            <a:spLocks noChangeArrowheads="1"/>
          </p:cNvSpPr>
          <p:nvPr/>
        </p:nvSpPr>
        <p:spPr bwMode="auto">
          <a:xfrm>
            <a:off x="228600" y="0"/>
            <a:ext cx="8915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4000" b="1" i="1" dirty="0">
                <a:solidFill>
                  <a:srgbClr val="FFFFFF"/>
                </a:solidFill>
                <a:effectLst>
                  <a:outerShdw blurRad="38100" dist="38100" dir="2700000" algn="tl">
                    <a:srgbClr val="000000"/>
                  </a:outerShdw>
                </a:effectLst>
                <a:latin typeface="Gill Sans MT"/>
              </a:rPr>
              <a:t>You Can’t Catch Two Rabbits at the Same Time!</a:t>
            </a:r>
          </a:p>
        </p:txBody>
      </p:sp>
    </p:spTree>
    <p:extLst>
      <p:ext uri="{BB962C8B-B14F-4D97-AF65-F5344CB8AC3E}">
        <p14:creationId xmlns:p14="http://schemas.microsoft.com/office/powerpoint/2010/main" val="282420018"/>
      </p:ext>
    </p:extLst>
  </p:cSld>
  <p:clrMapOvr>
    <a:masterClrMapping/>
  </p:clrMapOvr>
  <p:transition>
    <p:zo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843791" name="Freeform 15"/>
          <p:cNvSpPr>
            <a:spLocks/>
          </p:cNvSpPr>
          <p:nvPr/>
        </p:nvSpPr>
        <p:spPr bwMode="auto">
          <a:xfrm>
            <a:off x="-19050" y="4143375"/>
            <a:ext cx="4848225" cy="2743200"/>
          </a:xfrm>
          <a:custGeom>
            <a:avLst/>
            <a:gdLst>
              <a:gd name="T0" fmla="*/ 3054 w 3054"/>
              <a:gd name="T1" fmla="*/ 1722 h 1728"/>
              <a:gd name="T2" fmla="*/ 2940 w 3054"/>
              <a:gd name="T3" fmla="*/ 1494 h 1728"/>
              <a:gd name="T4" fmla="*/ 2862 w 3054"/>
              <a:gd name="T5" fmla="*/ 1350 h 1728"/>
              <a:gd name="T6" fmla="*/ 2880 w 3054"/>
              <a:gd name="T7" fmla="*/ 1260 h 1728"/>
              <a:gd name="T8" fmla="*/ 2778 w 3054"/>
              <a:gd name="T9" fmla="*/ 1110 h 1728"/>
              <a:gd name="T10" fmla="*/ 2538 w 3054"/>
              <a:gd name="T11" fmla="*/ 846 h 1728"/>
              <a:gd name="T12" fmla="*/ 2454 w 3054"/>
              <a:gd name="T13" fmla="*/ 666 h 1728"/>
              <a:gd name="T14" fmla="*/ 2310 w 3054"/>
              <a:gd name="T15" fmla="*/ 594 h 1728"/>
              <a:gd name="T16" fmla="*/ 2154 w 3054"/>
              <a:gd name="T17" fmla="*/ 522 h 1728"/>
              <a:gd name="T18" fmla="*/ 1902 w 3054"/>
              <a:gd name="T19" fmla="*/ 438 h 1728"/>
              <a:gd name="T20" fmla="*/ 1710 w 3054"/>
              <a:gd name="T21" fmla="*/ 192 h 1728"/>
              <a:gd name="T22" fmla="*/ 1608 w 3054"/>
              <a:gd name="T23" fmla="*/ 168 h 1728"/>
              <a:gd name="T24" fmla="*/ 1302 w 3054"/>
              <a:gd name="T25" fmla="*/ 156 h 1728"/>
              <a:gd name="T26" fmla="*/ 1020 w 3054"/>
              <a:gd name="T27" fmla="*/ 78 h 1728"/>
              <a:gd name="T28" fmla="*/ 798 w 3054"/>
              <a:gd name="T29" fmla="*/ 198 h 1728"/>
              <a:gd name="T30" fmla="*/ 552 w 3054"/>
              <a:gd name="T31" fmla="*/ 264 h 1728"/>
              <a:gd name="T32" fmla="*/ 474 w 3054"/>
              <a:gd name="T33" fmla="*/ 120 h 1728"/>
              <a:gd name="T34" fmla="*/ 306 w 3054"/>
              <a:gd name="T35" fmla="*/ 78 h 1728"/>
              <a:gd name="T36" fmla="*/ 180 w 3054"/>
              <a:gd name="T37" fmla="*/ 84 h 1728"/>
              <a:gd name="T38" fmla="*/ 108 w 3054"/>
              <a:gd name="T39" fmla="*/ 42 h 1728"/>
              <a:gd name="T40" fmla="*/ 0 w 3054"/>
              <a:gd name="T41" fmla="*/ 0 h 1728"/>
              <a:gd name="T42" fmla="*/ 0 w 3054"/>
              <a:gd name="T43" fmla="*/ 1716 h 1728"/>
              <a:gd name="T44" fmla="*/ 36 w 3054"/>
              <a:gd name="T45" fmla="*/ 1728 h 1728"/>
              <a:gd name="T46" fmla="*/ 2706 w 3054"/>
              <a:gd name="T47" fmla="*/ 1722 h 1728"/>
              <a:gd name="T48" fmla="*/ 3054 w 3054"/>
              <a:gd name="T49" fmla="*/ 1722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54" h="1728">
                <a:moveTo>
                  <a:pt x="3054" y="1722"/>
                </a:moveTo>
                <a:lnTo>
                  <a:pt x="2940" y="1494"/>
                </a:lnTo>
                <a:lnTo>
                  <a:pt x="2862" y="1350"/>
                </a:lnTo>
                <a:lnTo>
                  <a:pt x="2880" y="1260"/>
                </a:lnTo>
                <a:lnTo>
                  <a:pt x="2778" y="1110"/>
                </a:lnTo>
                <a:lnTo>
                  <a:pt x="2538" y="846"/>
                </a:lnTo>
                <a:lnTo>
                  <a:pt x="2454" y="666"/>
                </a:lnTo>
                <a:lnTo>
                  <a:pt x="2310" y="594"/>
                </a:lnTo>
                <a:lnTo>
                  <a:pt x="2154" y="522"/>
                </a:lnTo>
                <a:lnTo>
                  <a:pt x="1902" y="438"/>
                </a:lnTo>
                <a:lnTo>
                  <a:pt x="1710" y="192"/>
                </a:lnTo>
                <a:lnTo>
                  <a:pt x="1608" y="168"/>
                </a:lnTo>
                <a:lnTo>
                  <a:pt x="1302" y="156"/>
                </a:lnTo>
                <a:lnTo>
                  <a:pt x="1020" y="78"/>
                </a:lnTo>
                <a:lnTo>
                  <a:pt x="798" y="198"/>
                </a:lnTo>
                <a:lnTo>
                  <a:pt x="552" y="264"/>
                </a:lnTo>
                <a:lnTo>
                  <a:pt x="474" y="120"/>
                </a:lnTo>
                <a:lnTo>
                  <a:pt x="306" y="78"/>
                </a:lnTo>
                <a:lnTo>
                  <a:pt x="180" y="84"/>
                </a:lnTo>
                <a:lnTo>
                  <a:pt x="108" y="42"/>
                </a:lnTo>
                <a:lnTo>
                  <a:pt x="0" y="0"/>
                </a:lnTo>
                <a:lnTo>
                  <a:pt x="0" y="1716"/>
                </a:lnTo>
                <a:lnTo>
                  <a:pt x="36" y="1728"/>
                </a:lnTo>
                <a:lnTo>
                  <a:pt x="2706" y="1722"/>
                </a:lnTo>
                <a:lnTo>
                  <a:pt x="3054" y="1722"/>
                </a:lnTo>
                <a:close/>
              </a:path>
            </a:pathLst>
          </a:custGeom>
          <a:gradFill rotWithShape="1">
            <a:gsLst>
              <a:gs pos="0">
                <a:schemeClr val="accent1"/>
              </a:gs>
              <a:gs pos="100000">
                <a:schemeClr val="bg1"/>
              </a:gs>
            </a:gsLst>
            <a:lin ang="5400000" scaled="1"/>
          </a:gra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7200" b="1" i="1" dirty="0">
              <a:solidFill>
                <a:srgbClr val="000000"/>
              </a:solidFill>
              <a:latin typeface="Times New Roman" pitchFamily="18" charset="0"/>
              <a:ea typeface="ＭＳ Ｐゴシック"/>
            </a:endParaRPr>
          </a:p>
        </p:txBody>
      </p:sp>
      <p:sp>
        <p:nvSpPr>
          <p:cNvPr id="843778" name="Rectangle 2"/>
          <p:cNvSpPr>
            <a:spLocks noGrp="1" noChangeArrowheads="1"/>
          </p:cNvSpPr>
          <p:nvPr>
            <p:ph type="title"/>
          </p:nvPr>
        </p:nvSpPr>
        <p:spPr>
          <a:xfrm>
            <a:off x="657225" y="914400"/>
            <a:ext cx="7800975" cy="3733800"/>
          </a:xfrm>
        </p:spPr>
        <p:txBody>
          <a:bodyPr/>
          <a:lstStyle/>
          <a:p>
            <a:r>
              <a:rPr lang="en-US" sz="5400" i="1" dirty="0"/>
              <a:t>You Can’t Have Your Feet in Two Canoes Going in Opposite Directions</a:t>
            </a:r>
          </a:p>
        </p:txBody>
      </p:sp>
      <p:pic>
        <p:nvPicPr>
          <p:cNvPr id="843780" name="Picture 4" descr="SL00075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86624">
            <a:off x="1455738" y="4881563"/>
            <a:ext cx="2784475" cy="1704975"/>
          </a:xfrm>
          <a:prstGeom prst="rect">
            <a:avLst/>
          </a:prstGeom>
          <a:noFill/>
          <a:extLst>
            <a:ext uri="{909E8E84-426E-40DD-AFC4-6F175D3DCCD1}">
              <a14:hiddenFill xmlns:a14="http://schemas.microsoft.com/office/drawing/2010/main">
                <a:solidFill>
                  <a:srgbClr val="FFFFFF"/>
                </a:solidFill>
              </a14:hiddenFill>
            </a:ext>
          </a:extLst>
        </p:spPr>
      </p:pic>
      <p:pic>
        <p:nvPicPr>
          <p:cNvPr id="843785" name="Picture 9" descr="SL00075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86624">
            <a:off x="46038" y="4881563"/>
            <a:ext cx="2784475" cy="1704975"/>
          </a:xfrm>
          <a:prstGeom prst="rect">
            <a:avLst/>
          </a:prstGeom>
          <a:noFill/>
          <a:extLst>
            <a:ext uri="{909E8E84-426E-40DD-AFC4-6F175D3DCCD1}">
              <a14:hiddenFill xmlns:a14="http://schemas.microsoft.com/office/drawing/2010/main">
                <a:solidFill>
                  <a:srgbClr val="FFFFFF"/>
                </a:solidFill>
              </a14:hiddenFill>
            </a:ext>
          </a:extLst>
        </p:spPr>
      </p:pic>
      <p:sp>
        <p:nvSpPr>
          <p:cNvPr id="843787" name="Line 11"/>
          <p:cNvSpPr>
            <a:spLocks noChangeShapeType="1"/>
          </p:cNvSpPr>
          <p:nvPr/>
        </p:nvSpPr>
        <p:spPr bwMode="auto">
          <a:xfrm flipH="1" flipV="1">
            <a:off x="200025" y="5210175"/>
            <a:ext cx="1409700" cy="15621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7200" b="1" i="1" dirty="0">
              <a:solidFill>
                <a:srgbClr val="000000"/>
              </a:solidFill>
              <a:latin typeface="Times New Roman" pitchFamily="18" charset="0"/>
              <a:ea typeface="ＭＳ Ｐゴシック"/>
            </a:endParaRPr>
          </a:p>
        </p:txBody>
      </p:sp>
      <p:sp>
        <p:nvSpPr>
          <p:cNvPr id="843788" name="Line 12"/>
          <p:cNvSpPr>
            <a:spLocks noChangeShapeType="1"/>
          </p:cNvSpPr>
          <p:nvPr/>
        </p:nvSpPr>
        <p:spPr bwMode="auto">
          <a:xfrm>
            <a:off x="2562225" y="4791075"/>
            <a:ext cx="1704975" cy="1476375"/>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7200" b="1" i="1" dirty="0">
              <a:solidFill>
                <a:srgbClr val="000000"/>
              </a:solidFill>
              <a:latin typeface="Times New Roman" pitchFamily="18" charset="0"/>
              <a:ea typeface="ＭＳ Ｐゴシック"/>
            </a:endParaRPr>
          </a:p>
        </p:txBody>
      </p:sp>
    </p:spTree>
    <p:extLst>
      <p:ext uri="{BB962C8B-B14F-4D97-AF65-F5344CB8AC3E}">
        <p14:creationId xmlns:p14="http://schemas.microsoft.com/office/powerpoint/2010/main" val="3075076609"/>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8" name="Rectangle 4"/>
          <p:cNvSpPr>
            <a:spLocks noGrp="1" noChangeArrowheads="1"/>
          </p:cNvSpPr>
          <p:nvPr>
            <p:ph/>
          </p:nvPr>
        </p:nvSpPr>
        <p:spPr/>
        <p:txBody>
          <a:bodyPr/>
          <a:lstStyle/>
          <a:p>
            <a:endParaRPr lang="en-US" dirty="0"/>
          </a:p>
        </p:txBody>
      </p:sp>
      <p:pic>
        <p:nvPicPr>
          <p:cNvPr id="830469" name="Picture 5" descr="Canoetw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30470" name="Rectangle 6"/>
          <p:cNvSpPr>
            <a:spLocks noChangeArrowheads="1"/>
          </p:cNvSpPr>
          <p:nvPr/>
        </p:nvSpPr>
        <p:spPr bwMode="auto">
          <a:xfrm>
            <a:off x="25400" y="0"/>
            <a:ext cx="8972550" cy="15557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eaLnBrk="0" fontAlgn="base" hangingPunct="0">
              <a:spcBef>
                <a:spcPct val="0"/>
              </a:spcBef>
              <a:spcAft>
                <a:spcPct val="0"/>
              </a:spcAft>
            </a:pPr>
            <a:r>
              <a:rPr lang="en-US" sz="4800" b="1" i="1" dirty="0">
                <a:solidFill>
                  <a:srgbClr val="FFFFFF"/>
                </a:solidFill>
                <a:latin typeface="Gill Sans MT"/>
              </a:rPr>
              <a:t>You Can’t Paddle in Two Directions at the Same Time</a:t>
            </a:r>
          </a:p>
        </p:txBody>
      </p:sp>
    </p:spTree>
    <p:extLst>
      <p:ext uri="{BB962C8B-B14F-4D97-AF65-F5344CB8AC3E}">
        <p14:creationId xmlns:p14="http://schemas.microsoft.com/office/powerpoint/2010/main" val="1301404807"/>
      </p:ext>
    </p:extLst>
  </p:cSld>
  <p:clrMapOvr>
    <a:masterClrMapping/>
  </p:clrMapOvr>
  <p:transition>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1027"/>
          <p:cNvSpPr txBox="1">
            <a:spLocks noChangeArrowheads="1"/>
          </p:cNvSpPr>
          <p:nvPr/>
        </p:nvSpPr>
        <p:spPr bwMode="auto">
          <a:xfrm>
            <a:off x="959813" y="3446465"/>
            <a:ext cx="7353592" cy="762483"/>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defTabSz="457200"/>
            <a:r>
              <a:rPr lang="en-US" sz="5400" dirty="0" smtClean="0">
                <a:solidFill>
                  <a:srgbClr val="FFFFFF"/>
                </a:solidFill>
                <a:latin typeface="Verdana"/>
                <a:ea typeface="ＭＳ Ｐゴシック"/>
              </a:rPr>
              <a:t>You Lose Checks!</a:t>
            </a:r>
            <a:endParaRPr lang="en-US" sz="5400" dirty="0">
              <a:solidFill>
                <a:srgbClr val="FFFFFF"/>
              </a:solidFill>
              <a:latin typeface="Verdana"/>
              <a:ea typeface="ＭＳ Ｐゴシック"/>
            </a:endParaRPr>
          </a:p>
        </p:txBody>
      </p:sp>
      <p:sp>
        <p:nvSpPr>
          <p:cNvPr id="3" name="Rectangle 2"/>
          <p:cNvSpPr/>
          <p:nvPr/>
        </p:nvSpPr>
        <p:spPr>
          <a:xfrm>
            <a:off x="342500" y="838200"/>
            <a:ext cx="8801500" cy="5262979"/>
          </a:xfrm>
          <a:prstGeom prst="rect">
            <a:avLst/>
          </a:prstGeom>
        </p:spPr>
        <p:txBody>
          <a:bodyPr wrap="square">
            <a:spAutoFit/>
          </a:bodyPr>
          <a:lstStyle/>
          <a:p>
            <a:pPr algn="ctr" defTabSz="457200"/>
            <a:r>
              <a:rPr lang="en-US" sz="4800" b="1" dirty="0" smtClean="0">
                <a:solidFill>
                  <a:srgbClr val="FF0000"/>
                </a:solidFill>
                <a:latin typeface="Verdana"/>
                <a:ea typeface="ＭＳ Ｐゴシック"/>
              </a:rPr>
              <a:t>NEGATIVE PRODUCTS =</a:t>
            </a:r>
          </a:p>
          <a:p>
            <a:pPr algn="ctr" defTabSz="457200"/>
            <a:endParaRPr lang="en-US" sz="4800" b="1" dirty="0" smtClean="0">
              <a:solidFill>
                <a:srgbClr val="FBCF1A"/>
              </a:solidFill>
              <a:latin typeface="Verdana"/>
              <a:ea typeface="ＭＳ Ｐゴシック"/>
            </a:endParaRPr>
          </a:p>
          <a:p>
            <a:pPr algn="ctr" defTabSz="457200"/>
            <a:r>
              <a:rPr lang="en-US" sz="4800" b="1" dirty="0" smtClean="0">
                <a:solidFill>
                  <a:srgbClr val="FFFF00"/>
                </a:solidFill>
                <a:latin typeface="Verdana"/>
                <a:ea typeface="ＭＳ Ｐゴシック"/>
              </a:rPr>
              <a:t>The </a:t>
            </a:r>
            <a:r>
              <a:rPr lang="en-US" sz="4800" b="1" dirty="0">
                <a:solidFill>
                  <a:srgbClr val="FFFF00"/>
                </a:solidFill>
                <a:latin typeface="Verdana"/>
                <a:ea typeface="ＭＳ Ｐゴシック"/>
              </a:rPr>
              <a:t>Result</a:t>
            </a:r>
            <a:r>
              <a:rPr lang="en-US" sz="4800" b="1" dirty="0" smtClean="0">
                <a:solidFill>
                  <a:srgbClr val="FFFF00"/>
                </a:solidFill>
                <a:latin typeface="Verdana"/>
                <a:ea typeface="ＭＳ Ｐゴシック"/>
              </a:rPr>
              <a:t>?</a:t>
            </a:r>
          </a:p>
          <a:p>
            <a:pPr algn="ctr" defTabSz="457200"/>
            <a:endParaRPr lang="en-US" sz="4800" b="1" dirty="0" smtClean="0">
              <a:solidFill>
                <a:srgbClr val="FBCF1A"/>
              </a:solidFill>
              <a:latin typeface="Verdana"/>
              <a:ea typeface="ＭＳ Ｐゴシック"/>
            </a:endParaRPr>
          </a:p>
          <a:p>
            <a:pPr algn="ctr" defTabSz="457200"/>
            <a:endParaRPr lang="en-US" sz="4800" b="1" dirty="0" smtClean="0">
              <a:solidFill>
                <a:srgbClr val="FBCF1A"/>
              </a:solidFill>
              <a:latin typeface="Verdana"/>
              <a:ea typeface="ＭＳ Ｐゴシック"/>
            </a:endParaRPr>
          </a:p>
          <a:p>
            <a:pPr algn="ctr" defTabSz="457200"/>
            <a:endParaRPr lang="en-US" sz="4800" b="1" dirty="0">
              <a:solidFill>
                <a:srgbClr val="FBCF1A"/>
              </a:solidFill>
              <a:latin typeface="Verdana"/>
              <a:ea typeface="ＭＳ Ｐゴシック"/>
            </a:endParaRPr>
          </a:p>
          <a:p>
            <a:pPr algn="ctr" defTabSz="457200"/>
            <a:endParaRPr lang="en-US" sz="4800" b="1" dirty="0">
              <a:solidFill>
                <a:srgbClr val="FBCF1A"/>
              </a:solidFill>
              <a:latin typeface="Verdana"/>
              <a:ea typeface="ＭＳ Ｐゴシック"/>
            </a:endParaRPr>
          </a:p>
        </p:txBody>
      </p:sp>
      <p:sp>
        <p:nvSpPr>
          <p:cNvPr id="2" name="Slide Number Placeholder 1"/>
          <p:cNvSpPr>
            <a:spLocks noGrp="1"/>
          </p:cNvSpPr>
          <p:nvPr>
            <p:ph type="sldNum" sz="quarter" idx="12"/>
          </p:nvPr>
        </p:nvSpPr>
        <p:spPr/>
        <p:txBody>
          <a:bodyPr/>
          <a:lstStyle/>
          <a:p>
            <a:pPr>
              <a:defRPr/>
            </a:pPr>
            <a:fld id="{0F8F102F-EC16-4D4F-9EA5-48D4A529FC0B}" type="slidenum">
              <a:rPr lang="en-US" smtClean="0">
                <a:latin typeface="Verdana"/>
              </a:rPr>
              <a:pPr>
                <a:defRPr/>
              </a:pPr>
              <a:t>59</a:t>
            </a:fld>
            <a:endParaRPr lang="en-US" dirty="0">
              <a:latin typeface="Verdana"/>
            </a:endParaRPr>
          </a:p>
        </p:txBody>
      </p:sp>
    </p:spTree>
    <p:extLst>
      <p:ext uri="{BB962C8B-B14F-4D97-AF65-F5344CB8AC3E}">
        <p14:creationId xmlns:p14="http://schemas.microsoft.com/office/powerpoint/2010/main" val="2043262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AutoShape 2"/>
          <p:cNvSpPr>
            <a:spLocks noChangeArrowheads="1"/>
          </p:cNvSpPr>
          <p:nvPr/>
        </p:nvSpPr>
        <p:spPr bwMode="auto">
          <a:xfrm>
            <a:off x="385763" y="509588"/>
            <a:ext cx="8372475" cy="3687762"/>
          </a:xfrm>
          <a:prstGeom prst="triangle">
            <a:avLst>
              <a:gd name="adj" fmla="val 50000"/>
            </a:avLst>
          </a:prstGeom>
          <a:solidFill>
            <a:srgbClr val="5F5F5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 name="AutoShape 3"/>
          <p:cNvSpPr>
            <a:spLocks noChangeArrowheads="1"/>
          </p:cNvSpPr>
          <p:nvPr/>
        </p:nvSpPr>
        <p:spPr bwMode="auto">
          <a:xfrm>
            <a:off x="152400" y="1892300"/>
            <a:ext cx="4343400" cy="2995613"/>
          </a:xfrm>
          <a:prstGeom prst="triangle">
            <a:avLst>
              <a:gd name="adj" fmla="val 50000"/>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0"/>
                    </a:schemeClr>
                  </a:outerShdw>
                </a:effectLst>
              </a14:hiddenEffects>
            </a:ext>
          </a:extLst>
        </p:spPr>
        <p:txBody>
          <a:bodyPr wrap="none" anchor="ctr"/>
          <a:lstStyle/>
          <a:p>
            <a:pPr algn="ctr" fontAlgn="base">
              <a:spcBef>
                <a:spcPct val="0"/>
              </a:spcBef>
              <a:spcAft>
                <a:spcPct val="0"/>
              </a:spcAft>
            </a:pPr>
            <a:endParaRPr lang="en-US" dirty="0">
              <a:solidFill>
                <a:srgbClr val="000000"/>
              </a:solidFill>
              <a:latin typeface="Verdana"/>
              <a:ea typeface="ＭＳ Ｐゴシック"/>
            </a:endParaRPr>
          </a:p>
        </p:txBody>
      </p:sp>
      <p:sp>
        <p:nvSpPr>
          <p:cNvPr id="5" name="AutoShape 4"/>
          <p:cNvSpPr>
            <a:spLocks noChangeArrowheads="1"/>
          </p:cNvSpPr>
          <p:nvPr/>
        </p:nvSpPr>
        <p:spPr bwMode="auto">
          <a:xfrm>
            <a:off x="77788" y="3044825"/>
            <a:ext cx="2305050" cy="2457450"/>
          </a:xfrm>
          <a:prstGeom prst="triangle">
            <a:avLst>
              <a:gd name="adj" fmla="val 50000"/>
            </a:avLst>
          </a:prstGeom>
          <a:solidFill>
            <a:srgbClr val="B2B2B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dirty="0">
              <a:solidFill>
                <a:srgbClr val="000000"/>
              </a:solidFill>
              <a:latin typeface="Verdana"/>
              <a:ea typeface="ＭＳ Ｐゴシック"/>
            </a:endParaRPr>
          </a:p>
        </p:txBody>
      </p:sp>
      <p:sp>
        <p:nvSpPr>
          <p:cNvPr id="6" name="Freeform 5"/>
          <p:cNvSpPr>
            <a:spLocks noChangeAspect="1"/>
          </p:cNvSpPr>
          <p:nvPr/>
        </p:nvSpPr>
        <p:spPr bwMode="auto">
          <a:xfrm>
            <a:off x="3579813" y="2986088"/>
            <a:ext cx="1587" cy="1587"/>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w="7938">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 name="Freeform 6"/>
          <p:cNvSpPr>
            <a:spLocks noChangeAspect="1"/>
          </p:cNvSpPr>
          <p:nvPr/>
        </p:nvSpPr>
        <p:spPr bwMode="auto">
          <a:xfrm>
            <a:off x="3579813" y="2751138"/>
            <a:ext cx="1587" cy="1587"/>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w="7938">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 name="Freeform 7"/>
          <p:cNvSpPr>
            <a:spLocks noChangeAspect="1"/>
          </p:cNvSpPr>
          <p:nvPr/>
        </p:nvSpPr>
        <p:spPr bwMode="auto">
          <a:xfrm>
            <a:off x="3579813" y="3224213"/>
            <a:ext cx="1587" cy="3175"/>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w="7938">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 name="Text Box 8"/>
          <p:cNvSpPr txBox="1">
            <a:spLocks noChangeArrowheads="1"/>
          </p:cNvSpPr>
          <p:nvPr/>
        </p:nvSpPr>
        <p:spPr bwMode="auto">
          <a:xfrm>
            <a:off x="0" y="5867400"/>
            <a:ext cx="91440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tabLst>
                <a:tab pos="174625" algn="l"/>
              </a:tabLst>
              <a:defRPr sz="2400">
                <a:solidFill>
                  <a:schemeClr val="tx1"/>
                </a:solidFill>
                <a:latin typeface="Gill Sans MT" pitchFamily="34" charset="0"/>
              </a:defRPr>
            </a:lvl1pPr>
            <a:lvl2pPr>
              <a:tabLst>
                <a:tab pos="174625" algn="l"/>
              </a:tabLst>
              <a:defRPr sz="2400">
                <a:solidFill>
                  <a:schemeClr val="tx1"/>
                </a:solidFill>
                <a:latin typeface="Gill Sans MT" pitchFamily="34" charset="0"/>
              </a:defRPr>
            </a:lvl2pPr>
            <a:lvl3pPr>
              <a:tabLst>
                <a:tab pos="174625" algn="l"/>
              </a:tabLst>
              <a:defRPr sz="2400">
                <a:solidFill>
                  <a:schemeClr val="tx1"/>
                </a:solidFill>
                <a:latin typeface="Gill Sans MT" pitchFamily="34" charset="0"/>
              </a:defRPr>
            </a:lvl3pPr>
            <a:lvl4pPr>
              <a:tabLst>
                <a:tab pos="174625" algn="l"/>
              </a:tabLst>
              <a:defRPr sz="2400">
                <a:solidFill>
                  <a:schemeClr val="tx1"/>
                </a:solidFill>
                <a:latin typeface="Gill Sans MT" pitchFamily="34" charset="0"/>
              </a:defRPr>
            </a:lvl4pPr>
            <a:lvl5pPr>
              <a:tabLst>
                <a:tab pos="174625" algn="l"/>
              </a:tabLst>
              <a:defRPr sz="2400">
                <a:solidFill>
                  <a:schemeClr val="tx1"/>
                </a:solidFill>
                <a:latin typeface="Gill Sans MT" pitchFamily="34" charset="0"/>
              </a:defRPr>
            </a:lvl5pPr>
            <a:lvl6pPr fontAlgn="base">
              <a:spcBef>
                <a:spcPct val="0"/>
              </a:spcBef>
              <a:spcAft>
                <a:spcPct val="0"/>
              </a:spcAft>
              <a:tabLst>
                <a:tab pos="174625" algn="l"/>
              </a:tabLst>
              <a:defRPr sz="2400">
                <a:solidFill>
                  <a:schemeClr val="tx1"/>
                </a:solidFill>
                <a:latin typeface="Gill Sans MT" pitchFamily="34" charset="0"/>
              </a:defRPr>
            </a:lvl6pPr>
            <a:lvl7pPr fontAlgn="base">
              <a:spcBef>
                <a:spcPct val="0"/>
              </a:spcBef>
              <a:spcAft>
                <a:spcPct val="0"/>
              </a:spcAft>
              <a:tabLst>
                <a:tab pos="174625" algn="l"/>
              </a:tabLst>
              <a:defRPr sz="2400">
                <a:solidFill>
                  <a:schemeClr val="tx1"/>
                </a:solidFill>
                <a:latin typeface="Gill Sans MT" pitchFamily="34" charset="0"/>
              </a:defRPr>
            </a:lvl7pPr>
            <a:lvl8pPr fontAlgn="base">
              <a:spcBef>
                <a:spcPct val="0"/>
              </a:spcBef>
              <a:spcAft>
                <a:spcPct val="0"/>
              </a:spcAft>
              <a:tabLst>
                <a:tab pos="174625" algn="l"/>
              </a:tabLst>
              <a:defRPr sz="2400">
                <a:solidFill>
                  <a:schemeClr val="tx1"/>
                </a:solidFill>
                <a:latin typeface="Gill Sans MT" pitchFamily="34" charset="0"/>
              </a:defRPr>
            </a:lvl8pPr>
            <a:lvl9pPr fontAlgn="base">
              <a:spcBef>
                <a:spcPct val="0"/>
              </a:spcBef>
              <a:spcAft>
                <a:spcPct val="0"/>
              </a:spcAft>
              <a:tabLst>
                <a:tab pos="174625" algn="l"/>
              </a:tabLst>
              <a:defRPr sz="2400">
                <a:solidFill>
                  <a:schemeClr val="tx1"/>
                </a:solidFill>
                <a:latin typeface="Gill Sans MT" pitchFamily="34" charset="0"/>
              </a:defRPr>
            </a:lvl9pPr>
          </a:lstStyle>
          <a:p>
            <a:pPr algn="ctr" eaLnBrk="0" fontAlgn="base" hangingPunct="0">
              <a:lnSpc>
                <a:spcPct val="80000"/>
              </a:lnSpc>
              <a:spcBef>
                <a:spcPct val="50000"/>
              </a:spcBef>
              <a:spcAft>
                <a:spcPct val="0"/>
              </a:spcAft>
              <a:buFont typeface="Arial" pitchFamily="34" charset="0"/>
              <a:buNone/>
            </a:pPr>
            <a:r>
              <a:rPr lang="en-US" b="1" dirty="0">
                <a:solidFill>
                  <a:srgbClr val="FFFFCC"/>
                </a:solidFill>
                <a:latin typeface="Arial" pitchFamily="34" charset="0"/>
                <a:ea typeface="ＭＳ Ｐゴシック"/>
              </a:rPr>
              <a:t> Earn </a:t>
            </a:r>
            <a:r>
              <a:rPr lang="en-US" b="1" u="sng" dirty="0">
                <a:solidFill>
                  <a:srgbClr val="FFFFCC"/>
                </a:solidFill>
                <a:latin typeface="Arial" pitchFamily="34" charset="0"/>
                <a:ea typeface="ＭＳ Ｐゴシック"/>
              </a:rPr>
              <a:t>&gt;</a:t>
            </a:r>
            <a:r>
              <a:rPr lang="en-US" b="1" dirty="0">
                <a:solidFill>
                  <a:srgbClr val="FFFFCC"/>
                </a:solidFill>
                <a:latin typeface="Arial" pitchFamily="34" charset="0"/>
                <a:ea typeface="ＭＳ Ｐゴシック"/>
              </a:rPr>
              <a:t> </a:t>
            </a:r>
            <a:r>
              <a:rPr lang="en-US" b="1" baseline="30000" dirty="0">
                <a:solidFill>
                  <a:srgbClr val="FFFFCC"/>
                </a:solidFill>
                <a:latin typeface="Arial" pitchFamily="34" charset="0"/>
                <a:ea typeface="ＭＳ Ｐゴシック"/>
              </a:rPr>
              <a:t>$</a:t>
            </a:r>
            <a:r>
              <a:rPr lang="en-US" b="1" dirty="0">
                <a:solidFill>
                  <a:srgbClr val="FFFF00"/>
                </a:solidFill>
                <a:latin typeface="Arial" pitchFamily="34" charset="0"/>
                <a:ea typeface="ＭＳ Ｐゴシック"/>
              </a:rPr>
              <a:t>2,100, from BV,</a:t>
            </a:r>
            <a:r>
              <a:rPr lang="en-US" b="1" dirty="0">
                <a:solidFill>
                  <a:srgbClr val="FFFFCC"/>
                </a:solidFill>
                <a:latin typeface="Arial" pitchFamily="34" charset="0"/>
                <a:ea typeface="ＭＳ Ｐゴシック"/>
              </a:rPr>
              <a:t> </a:t>
            </a:r>
            <a:r>
              <a:rPr lang="en-US" b="1" u="sng" dirty="0">
                <a:solidFill>
                  <a:srgbClr val="FF0066"/>
                </a:solidFill>
                <a:latin typeface="Arial" pitchFamily="34" charset="0"/>
                <a:ea typeface="ＭＳ Ｐゴシック"/>
              </a:rPr>
              <a:t>per</a:t>
            </a:r>
            <a:r>
              <a:rPr lang="en-US" b="1" dirty="0">
                <a:solidFill>
                  <a:srgbClr val="FFFFCC"/>
                </a:solidFill>
                <a:latin typeface="Arial" pitchFamily="34" charset="0"/>
                <a:ea typeface="ＭＳ Ｐゴシック"/>
              </a:rPr>
              <a:t> </a:t>
            </a:r>
            <a:r>
              <a:rPr lang="en-US" b="1" u="sng" dirty="0">
                <a:solidFill>
                  <a:srgbClr val="FF0066"/>
                </a:solidFill>
                <a:latin typeface="Arial" pitchFamily="34" charset="0"/>
                <a:ea typeface="ＭＳ Ｐゴシック"/>
              </a:rPr>
              <a:t>week</a:t>
            </a:r>
            <a:r>
              <a:rPr lang="en-US" b="1" dirty="0">
                <a:solidFill>
                  <a:srgbClr val="FFFFCC"/>
                </a:solidFill>
                <a:latin typeface="Arial" pitchFamily="34" charset="0"/>
                <a:ea typeface="ＭＳ Ｐゴシック"/>
              </a:rPr>
              <a:t> after twenty-four months</a:t>
            </a:r>
          </a:p>
        </p:txBody>
      </p:sp>
      <p:sp>
        <p:nvSpPr>
          <p:cNvPr id="10" name="Rectangle 9"/>
          <p:cNvSpPr txBox="1">
            <a:spLocks noChangeArrowheads="1"/>
          </p:cNvSpPr>
          <p:nvPr/>
        </p:nvSpPr>
        <p:spPr bwMode="auto">
          <a:xfrm>
            <a:off x="0" y="0"/>
            <a:ext cx="9144000" cy="639763"/>
          </a:xfrm>
          <a:prstGeom prst="rect">
            <a:avLst/>
          </a:prstGeom>
          <a:noFill/>
          <a:ln w="9525">
            <a:noFill/>
            <a:miter lim="800000"/>
            <a:headEnd/>
            <a:tailEnd/>
          </a:ln>
          <a:effectLst>
            <a:outerShdw algn="ctr" rotWithShape="0">
              <a:srgbClr val="808080">
                <a:alpha val="75000"/>
              </a:srgbClr>
            </a:outerShdw>
          </a:effectLst>
        </p:spPr>
        <p:txBody>
          <a:bodyPr vert="horz" wrap="square" lIns="0" tIns="0" rIns="0" bIns="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2pPr>
            <a:lvl3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3pPr>
            <a:lvl4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4pPr>
            <a:lvl5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a:lstStyle>
          <a:p>
            <a:r>
              <a:rPr lang="en-US" sz="3200" smtClean="0">
                <a:solidFill>
                  <a:srgbClr val="FFFFCC"/>
                </a:solidFill>
                <a:latin typeface="Verdana"/>
                <a:ea typeface="ＭＳ Ｐゴシック"/>
              </a:rPr>
              <a:t>SHOPPING ANNUITY FUNDING PLAN</a:t>
            </a:r>
            <a:endParaRPr lang="en-US" sz="3200" dirty="0">
              <a:solidFill>
                <a:srgbClr val="FFFFCC"/>
              </a:solidFill>
              <a:latin typeface="Verdana"/>
              <a:ea typeface="ＭＳ Ｐゴシック"/>
            </a:endParaRPr>
          </a:p>
        </p:txBody>
      </p:sp>
      <p:sp>
        <p:nvSpPr>
          <p:cNvPr id="11" name="Line 10"/>
          <p:cNvSpPr>
            <a:spLocks noChangeShapeType="1"/>
          </p:cNvSpPr>
          <p:nvPr/>
        </p:nvSpPr>
        <p:spPr bwMode="auto">
          <a:xfrm>
            <a:off x="4572000" y="2055813"/>
            <a:ext cx="0" cy="3429000"/>
          </a:xfrm>
          <a:prstGeom prst="line">
            <a:avLst/>
          </a:prstGeom>
          <a:noFill/>
          <a:ln w="31750">
            <a:solidFill>
              <a:srgbClr val="FFFFCC"/>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nvGrpSpPr>
          <p:cNvPr id="12" name="Group 11"/>
          <p:cNvGrpSpPr>
            <a:grpSpLocks/>
          </p:cNvGrpSpPr>
          <p:nvPr/>
        </p:nvGrpSpPr>
        <p:grpSpPr bwMode="auto">
          <a:xfrm>
            <a:off x="514350" y="3184525"/>
            <a:ext cx="8089900" cy="168275"/>
            <a:chOff x="324" y="2087"/>
            <a:chExt cx="5096" cy="106"/>
          </a:xfrm>
        </p:grpSpPr>
        <p:sp>
          <p:nvSpPr>
            <p:cNvPr id="13" name="Text Box 12"/>
            <p:cNvSpPr txBox="1">
              <a:spLocks noChangeArrowheads="1"/>
            </p:cNvSpPr>
            <p:nvPr/>
          </p:nvSpPr>
          <p:spPr bwMode="auto">
            <a:xfrm>
              <a:off x="324" y="2087"/>
              <a:ext cx="294" cy="10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nchorCtr="1"/>
            <a:lstStyle/>
            <a:p>
              <a:pPr algn="ctr" fontAlgn="base">
                <a:spcBef>
                  <a:spcPct val="0"/>
                </a:spcBef>
                <a:spcAft>
                  <a:spcPct val="0"/>
                </a:spcAft>
              </a:pPr>
              <a:r>
                <a:rPr lang="en-US" sz="1200" b="1" baseline="8000" dirty="0">
                  <a:solidFill>
                    <a:srgbClr val="FFFF00"/>
                  </a:solidFill>
                  <a:latin typeface="Verdana"/>
                  <a:ea typeface="ＭＳ Ｐゴシック"/>
                </a:rPr>
                <a:t>$</a:t>
              </a:r>
              <a:r>
                <a:rPr lang="en-US" sz="1200" b="1" u="sng" dirty="0">
                  <a:solidFill>
                    <a:srgbClr val="FFFF00"/>
                  </a:solidFill>
                  <a:latin typeface="Verdana"/>
                  <a:ea typeface="ＭＳ Ｐゴシック"/>
                </a:rPr>
                <a:t>600</a:t>
              </a:r>
            </a:p>
          </p:txBody>
        </p:sp>
        <p:sp>
          <p:nvSpPr>
            <p:cNvPr id="14" name="Text Box 13"/>
            <p:cNvSpPr txBox="1">
              <a:spLocks noChangeArrowheads="1"/>
            </p:cNvSpPr>
            <p:nvPr/>
          </p:nvSpPr>
          <p:spPr bwMode="auto">
            <a:xfrm>
              <a:off x="2271" y="2087"/>
              <a:ext cx="294" cy="10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nchorCtr="1"/>
            <a:lstStyle/>
            <a:p>
              <a:pPr algn="ctr" fontAlgn="base">
                <a:spcBef>
                  <a:spcPct val="0"/>
                </a:spcBef>
                <a:spcAft>
                  <a:spcPct val="0"/>
                </a:spcAft>
              </a:pPr>
              <a:r>
                <a:rPr lang="en-US" sz="1200" b="1" baseline="8000" dirty="0">
                  <a:solidFill>
                    <a:srgbClr val="FFFF00"/>
                  </a:solidFill>
                  <a:latin typeface="Verdana"/>
                  <a:ea typeface="ＭＳ Ｐゴシック"/>
                </a:rPr>
                <a:t>$</a:t>
              </a:r>
              <a:r>
                <a:rPr lang="en-US" sz="1200" b="1" u="sng" dirty="0">
                  <a:solidFill>
                    <a:srgbClr val="FFFF00"/>
                  </a:solidFill>
                  <a:latin typeface="Verdana"/>
                  <a:ea typeface="ＭＳ Ｐゴシック"/>
                </a:rPr>
                <a:t>600</a:t>
              </a:r>
            </a:p>
          </p:txBody>
        </p:sp>
        <p:sp>
          <p:nvSpPr>
            <p:cNvPr id="15" name="Text Box 14"/>
            <p:cNvSpPr txBox="1">
              <a:spLocks noChangeArrowheads="1"/>
            </p:cNvSpPr>
            <p:nvPr/>
          </p:nvSpPr>
          <p:spPr bwMode="auto">
            <a:xfrm>
              <a:off x="3164" y="2087"/>
              <a:ext cx="294" cy="10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nchorCtr="1"/>
            <a:lstStyle/>
            <a:p>
              <a:pPr algn="ctr" fontAlgn="base">
                <a:spcBef>
                  <a:spcPct val="0"/>
                </a:spcBef>
                <a:spcAft>
                  <a:spcPct val="0"/>
                </a:spcAft>
              </a:pPr>
              <a:r>
                <a:rPr lang="en-US" sz="1200" b="1" baseline="8000" dirty="0">
                  <a:solidFill>
                    <a:srgbClr val="FFFF00"/>
                  </a:solidFill>
                  <a:latin typeface="Verdana"/>
                  <a:ea typeface="ＭＳ Ｐゴシック"/>
                </a:rPr>
                <a:t>$</a:t>
              </a:r>
              <a:r>
                <a:rPr lang="en-US" sz="1200" b="1" u="sng" dirty="0">
                  <a:solidFill>
                    <a:srgbClr val="FFFF00"/>
                  </a:solidFill>
                  <a:latin typeface="Verdana"/>
                  <a:ea typeface="ＭＳ Ｐゴシック"/>
                </a:rPr>
                <a:t>600</a:t>
              </a:r>
            </a:p>
          </p:txBody>
        </p:sp>
        <p:sp>
          <p:nvSpPr>
            <p:cNvPr id="16" name="Text Box 15"/>
            <p:cNvSpPr txBox="1">
              <a:spLocks noChangeArrowheads="1"/>
            </p:cNvSpPr>
            <p:nvPr/>
          </p:nvSpPr>
          <p:spPr bwMode="auto">
            <a:xfrm>
              <a:off x="5126" y="2087"/>
              <a:ext cx="294" cy="10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nchorCtr="1"/>
            <a:lstStyle/>
            <a:p>
              <a:pPr algn="ctr" fontAlgn="base">
                <a:spcBef>
                  <a:spcPct val="0"/>
                </a:spcBef>
                <a:spcAft>
                  <a:spcPct val="0"/>
                </a:spcAft>
              </a:pPr>
              <a:r>
                <a:rPr lang="en-US" sz="1200" b="1" baseline="8000" dirty="0">
                  <a:solidFill>
                    <a:srgbClr val="FFFF00"/>
                  </a:solidFill>
                  <a:latin typeface="Verdana"/>
                  <a:ea typeface="ＭＳ Ｐゴシック"/>
                </a:rPr>
                <a:t>$</a:t>
              </a:r>
              <a:r>
                <a:rPr lang="en-US" sz="1200" b="1" u="sng" dirty="0">
                  <a:solidFill>
                    <a:srgbClr val="FFFF00"/>
                  </a:solidFill>
                  <a:latin typeface="Verdana"/>
                  <a:ea typeface="ＭＳ Ｐゴシック"/>
                </a:rPr>
                <a:t>600</a:t>
              </a:r>
            </a:p>
          </p:txBody>
        </p:sp>
      </p:grpSp>
      <p:grpSp>
        <p:nvGrpSpPr>
          <p:cNvPr id="17" name="Group 16"/>
          <p:cNvGrpSpPr>
            <a:grpSpLocks/>
          </p:cNvGrpSpPr>
          <p:nvPr/>
        </p:nvGrpSpPr>
        <p:grpSpPr bwMode="auto">
          <a:xfrm>
            <a:off x="4111625" y="660400"/>
            <a:ext cx="920750" cy="152400"/>
            <a:chOff x="2590" y="513"/>
            <a:chExt cx="580" cy="96"/>
          </a:xfrm>
        </p:grpSpPr>
        <p:sp>
          <p:nvSpPr>
            <p:cNvPr id="18" name="Rectangle 17"/>
            <p:cNvSpPr>
              <a:spLocks noChangeArrowheads="1"/>
            </p:cNvSpPr>
            <p:nvPr/>
          </p:nvSpPr>
          <p:spPr bwMode="auto">
            <a:xfrm>
              <a:off x="3054"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Verdana"/>
                  <a:ea typeface="ＭＳ Ｐゴシック"/>
                </a:rPr>
                <a:t>P</a:t>
              </a:r>
            </a:p>
          </p:txBody>
        </p:sp>
        <p:sp>
          <p:nvSpPr>
            <p:cNvPr id="19" name="Rectangle 18"/>
            <p:cNvSpPr>
              <a:spLocks noChangeArrowheads="1"/>
            </p:cNvSpPr>
            <p:nvPr/>
          </p:nvSpPr>
          <p:spPr bwMode="auto">
            <a:xfrm>
              <a:off x="2938"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Verdana"/>
                  <a:ea typeface="ＭＳ Ｐゴシック"/>
                </a:rPr>
                <a:t>P</a:t>
              </a:r>
            </a:p>
          </p:txBody>
        </p:sp>
        <p:sp>
          <p:nvSpPr>
            <p:cNvPr id="20" name="Rectangle 19"/>
            <p:cNvSpPr>
              <a:spLocks noChangeArrowheads="1"/>
            </p:cNvSpPr>
            <p:nvPr/>
          </p:nvSpPr>
          <p:spPr bwMode="auto">
            <a:xfrm>
              <a:off x="2822"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Verdana"/>
                  <a:ea typeface="ＭＳ Ｐゴシック"/>
                </a:rPr>
                <a:t>P</a:t>
              </a:r>
            </a:p>
          </p:txBody>
        </p:sp>
        <p:sp>
          <p:nvSpPr>
            <p:cNvPr id="21" name="Rectangle 20"/>
            <p:cNvSpPr>
              <a:spLocks noChangeArrowheads="1"/>
            </p:cNvSpPr>
            <p:nvPr/>
          </p:nvSpPr>
          <p:spPr bwMode="auto">
            <a:xfrm>
              <a:off x="2706"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Verdana"/>
                  <a:ea typeface="ＭＳ Ｐゴシック"/>
                </a:rPr>
                <a:t>P</a:t>
              </a:r>
            </a:p>
          </p:txBody>
        </p:sp>
        <p:sp>
          <p:nvSpPr>
            <p:cNvPr id="22" name="Rectangle 21"/>
            <p:cNvSpPr>
              <a:spLocks noChangeArrowheads="1"/>
            </p:cNvSpPr>
            <p:nvPr/>
          </p:nvSpPr>
          <p:spPr bwMode="auto">
            <a:xfrm>
              <a:off x="2590"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Verdana"/>
                  <a:ea typeface="ＭＳ Ｐゴシック"/>
                </a:rPr>
                <a:t>P</a:t>
              </a:r>
            </a:p>
          </p:txBody>
        </p:sp>
        <p:sp>
          <p:nvSpPr>
            <p:cNvPr id="23" name="Line 22"/>
            <p:cNvSpPr>
              <a:spLocks noChangeShapeType="1"/>
            </p:cNvSpPr>
            <p:nvPr/>
          </p:nvSpPr>
          <p:spPr bwMode="auto">
            <a:xfrm>
              <a:off x="2590"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 name="Line 23"/>
            <p:cNvSpPr>
              <a:spLocks noChangeShapeType="1"/>
            </p:cNvSpPr>
            <p:nvPr/>
          </p:nvSpPr>
          <p:spPr bwMode="auto">
            <a:xfrm>
              <a:off x="2590"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 name="Line 24"/>
            <p:cNvSpPr>
              <a:spLocks noChangeShapeType="1"/>
            </p:cNvSpPr>
            <p:nvPr/>
          </p:nvSpPr>
          <p:spPr bwMode="auto">
            <a:xfrm>
              <a:off x="259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 name="Line 25"/>
            <p:cNvSpPr>
              <a:spLocks noChangeShapeType="1"/>
            </p:cNvSpPr>
            <p:nvPr/>
          </p:nvSpPr>
          <p:spPr bwMode="auto">
            <a:xfrm>
              <a:off x="317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 name="Line 26"/>
            <p:cNvSpPr>
              <a:spLocks noChangeShapeType="1"/>
            </p:cNvSpPr>
            <p:nvPr/>
          </p:nvSpPr>
          <p:spPr bwMode="auto">
            <a:xfrm>
              <a:off x="2706"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 name="Line 27"/>
            <p:cNvSpPr>
              <a:spLocks noChangeShapeType="1"/>
            </p:cNvSpPr>
            <p:nvPr/>
          </p:nvSpPr>
          <p:spPr bwMode="auto">
            <a:xfrm>
              <a:off x="2706"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9" name="Line 28"/>
            <p:cNvSpPr>
              <a:spLocks noChangeShapeType="1"/>
            </p:cNvSpPr>
            <p:nvPr/>
          </p:nvSpPr>
          <p:spPr bwMode="auto">
            <a:xfrm>
              <a:off x="2822"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0" name="Line 29"/>
            <p:cNvSpPr>
              <a:spLocks noChangeShapeType="1"/>
            </p:cNvSpPr>
            <p:nvPr/>
          </p:nvSpPr>
          <p:spPr bwMode="auto">
            <a:xfrm>
              <a:off x="2822"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1" name="Line 30"/>
            <p:cNvSpPr>
              <a:spLocks noChangeShapeType="1"/>
            </p:cNvSpPr>
            <p:nvPr/>
          </p:nvSpPr>
          <p:spPr bwMode="auto">
            <a:xfrm>
              <a:off x="2938"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2" name="Line 31"/>
            <p:cNvSpPr>
              <a:spLocks noChangeShapeType="1"/>
            </p:cNvSpPr>
            <p:nvPr/>
          </p:nvSpPr>
          <p:spPr bwMode="auto">
            <a:xfrm>
              <a:off x="2938"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3" name="Line 32"/>
            <p:cNvSpPr>
              <a:spLocks noChangeShapeType="1"/>
            </p:cNvSpPr>
            <p:nvPr/>
          </p:nvSpPr>
          <p:spPr bwMode="auto">
            <a:xfrm>
              <a:off x="3054"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4" name="Line 33"/>
            <p:cNvSpPr>
              <a:spLocks noChangeShapeType="1"/>
            </p:cNvSpPr>
            <p:nvPr/>
          </p:nvSpPr>
          <p:spPr bwMode="auto">
            <a:xfrm>
              <a:off x="3054"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35" name="Group 34"/>
          <p:cNvGrpSpPr>
            <a:grpSpLocks/>
          </p:cNvGrpSpPr>
          <p:nvPr/>
        </p:nvGrpSpPr>
        <p:grpSpPr bwMode="auto">
          <a:xfrm>
            <a:off x="4264025" y="1755775"/>
            <a:ext cx="615950" cy="152400"/>
            <a:chOff x="2649" y="1212"/>
            <a:chExt cx="462" cy="96"/>
          </a:xfrm>
        </p:grpSpPr>
        <p:sp>
          <p:nvSpPr>
            <p:cNvPr id="36" name="Rectangle 35"/>
            <p:cNvSpPr>
              <a:spLocks noChangeArrowheads="1"/>
            </p:cNvSpPr>
            <p:nvPr/>
          </p:nvSpPr>
          <p:spPr bwMode="auto">
            <a:xfrm>
              <a:off x="2957" y="1212"/>
              <a:ext cx="15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Verdana"/>
                  <a:ea typeface="ＭＳ Ｐゴシック"/>
                </a:rPr>
                <a:t>P</a:t>
              </a:r>
            </a:p>
          </p:txBody>
        </p:sp>
        <p:sp>
          <p:nvSpPr>
            <p:cNvPr id="37" name="Rectangle 36"/>
            <p:cNvSpPr>
              <a:spLocks noChangeArrowheads="1"/>
            </p:cNvSpPr>
            <p:nvPr/>
          </p:nvSpPr>
          <p:spPr bwMode="auto">
            <a:xfrm>
              <a:off x="2803" y="1212"/>
              <a:ext cx="15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Verdana"/>
                  <a:ea typeface="ＭＳ Ｐゴシック"/>
                </a:rPr>
                <a:t>P</a:t>
              </a:r>
            </a:p>
          </p:txBody>
        </p:sp>
        <p:sp>
          <p:nvSpPr>
            <p:cNvPr id="38" name="Rectangle 37"/>
            <p:cNvSpPr>
              <a:spLocks noChangeArrowheads="1"/>
            </p:cNvSpPr>
            <p:nvPr/>
          </p:nvSpPr>
          <p:spPr bwMode="auto">
            <a:xfrm>
              <a:off x="2649" y="1212"/>
              <a:ext cx="15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Verdana"/>
                  <a:ea typeface="ＭＳ Ｐゴシック"/>
                </a:rPr>
                <a:t>P</a:t>
              </a:r>
            </a:p>
          </p:txBody>
        </p:sp>
        <p:sp>
          <p:nvSpPr>
            <p:cNvPr id="39" name="Line 38"/>
            <p:cNvSpPr>
              <a:spLocks noChangeShapeType="1"/>
            </p:cNvSpPr>
            <p:nvPr/>
          </p:nvSpPr>
          <p:spPr bwMode="auto">
            <a:xfrm>
              <a:off x="2649" y="1212"/>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0" name="Line 39"/>
            <p:cNvSpPr>
              <a:spLocks noChangeShapeType="1"/>
            </p:cNvSpPr>
            <p:nvPr/>
          </p:nvSpPr>
          <p:spPr bwMode="auto">
            <a:xfrm>
              <a:off x="3111" y="1212"/>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1" name="Line 40"/>
            <p:cNvSpPr>
              <a:spLocks noChangeShapeType="1"/>
            </p:cNvSpPr>
            <p:nvPr/>
          </p:nvSpPr>
          <p:spPr bwMode="auto">
            <a:xfrm>
              <a:off x="2649" y="1212"/>
              <a:ext cx="15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2" name="Line 41"/>
            <p:cNvSpPr>
              <a:spLocks noChangeShapeType="1"/>
            </p:cNvSpPr>
            <p:nvPr/>
          </p:nvSpPr>
          <p:spPr bwMode="auto">
            <a:xfrm>
              <a:off x="2649" y="1308"/>
              <a:ext cx="15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3" name="Line 42"/>
            <p:cNvSpPr>
              <a:spLocks noChangeShapeType="1"/>
            </p:cNvSpPr>
            <p:nvPr/>
          </p:nvSpPr>
          <p:spPr bwMode="auto">
            <a:xfrm>
              <a:off x="2803" y="1212"/>
              <a:ext cx="15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4" name="Line 43"/>
            <p:cNvSpPr>
              <a:spLocks noChangeShapeType="1"/>
            </p:cNvSpPr>
            <p:nvPr/>
          </p:nvSpPr>
          <p:spPr bwMode="auto">
            <a:xfrm>
              <a:off x="2803" y="1308"/>
              <a:ext cx="15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5" name="Line 44"/>
            <p:cNvSpPr>
              <a:spLocks noChangeShapeType="1"/>
            </p:cNvSpPr>
            <p:nvPr/>
          </p:nvSpPr>
          <p:spPr bwMode="auto">
            <a:xfrm>
              <a:off x="2957" y="1212"/>
              <a:ext cx="15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6" name="Line 45"/>
            <p:cNvSpPr>
              <a:spLocks noChangeShapeType="1"/>
            </p:cNvSpPr>
            <p:nvPr/>
          </p:nvSpPr>
          <p:spPr bwMode="auto">
            <a:xfrm>
              <a:off x="2957" y="1308"/>
              <a:ext cx="15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47" name="Rectangle 46"/>
          <p:cNvSpPr>
            <a:spLocks noChangeArrowheads="1"/>
          </p:cNvSpPr>
          <p:nvPr/>
        </p:nvSpPr>
        <p:spPr bwMode="auto">
          <a:xfrm>
            <a:off x="4024313" y="1755775"/>
            <a:ext cx="24923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algn="ctr" fontAlgn="base">
              <a:spcBef>
                <a:spcPct val="0"/>
              </a:spcBef>
              <a:spcAft>
                <a:spcPct val="0"/>
              </a:spcAft>
            </a:pPr>
            <a:r>
              <a:rPr lang="en-US" sz="1000" b="1" dirty="0">
                <a:solidFill>
                  <a:srgbClr val="FFFFFF"/>
                </a:solidFill>
                <a:latin typeface="Verdana"/>
                <a:ea typeface="ＭＳ Ｐゴシック"/>
              </a:rPr>
              <a:t>P</a:t>
            </a:r>
          </a:p>
        </p:txBody>
      </p:sp>
      <p:sp>
        <p:nvSpPr>
          <p:cNvPr id="48" name="Rectangle 47"/>
          <p:cNvSpPr>
            <a:spLocks noChangeArrowheads="1"/>
          </p:cNvSpPr>
          <p:nvPr/>
        </p:nvSpPr>
        <p:spPr bwMode="auto">
          <a:xfrm>
            <a:off x="4848225" y="1755775"/>
            <a:ext cx="27146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algn="ctr" fontAlgn="base">
              <a:spcBef>
                <a:spcPct val="0"/>
              </a:spcBef>
              <a:spcAft>
                <a:spcPct val="0"/>
              </a:spcAft>
            </a:pPr>
            <a:r>
              <a:rPr lang="en-US" sz="1000" b="1" dirty="0">
                <a:solidFill>
                  <a:srgbClr val="FFFFFF"/>
                </a:solidFill>
                <a:latin typeface="Verdana"/>
                <a:ea typeface="ＭＳ Ｐゴシック"/>
              </a:rPr>
              <a:t>P</a:t>
            </a:r>
          </a:p>
        </p:txBody>
      </p:sp>
      <p:sp>
        <p:nvSpPr>
          <p:cNvPr id="49" name="Text Box 48"/>
          <p:cNvSpPr txBox="1">
            <a:spLocks noChangeArrowheads="1"/>
          </p:cNvSpPr>
          <p:nvPr/>
        </p:nvSpPr>
        <p:spPr bwMode="auto">
          <a:xfrm>
            <a:off x="1844675" y="2924175"/>
            <a:ext cx="1936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algn="ctr" fontAlgn="base">
              <a:spcBef>
                <a:spcPct val="0"/>
              </a:spcBef>
              <a:spcAft>
                <a:spcPct val="0"/>
              </a:spcAft>
            </a:pPr>
            <a:r>
              <a:rPr lang="en-US" sz="1000" b="1" dirty="0">
                <a:solidFill>
                  <a:srgbClr val="FFFFFF"/>
                </a:solidFill>
                <a:latin typeface="Verdana"/>
                <a:ea typeface="ＭＳ Ｐゴシック"/>
              </a:rPr>
              <a:t>P</a:t>
            </a:r>
          </a:p>
        </p:txBody>
      </p:sp>
      <p:sp>
        <p:nvSpPr>
          <p:cNvPr id="50" name="Text Box 49"/>
          <p:cNvSpPr txBox="1">
            <a:spLocks noChangeArrowheads="1"/>
          </p:cNvSpPr>
          <p:nvPr/>
        </p:nvSpPr>
        <p:spPr bwMode="auto">
          <a:xfrm>
            <a:off x="2565400" y="2924175"/>
            <a:ext cx="2397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algn="ctr" fontAlgn="base">
              <a:spcBef>
                <a:spcPct val="0"/>
              </a:spcBef>
              <a:spcAft>
                <a:spcPct val="0"/>
              </a:spcAft>
            </a:pPr>
            <a:r>
              <a:rPr lang="en-US" sz="1000" b="1" dirty="0">
                <a:solidFill>
                  <a:srgbClr val="FFFFFF"/>
                </a:solidFill>
                <a:latin typeface="Verdana"/>
                <a:ea typeface="ＭＳ Ｐゴシック"/>
              </a:rPr>
              <a:t>P</a:t>
            </a:r>
          </a:p>
        </p:txBody>
      </p:sp>
      <p:sp>
        <p:nvSpPr>
          <p:cNvPr id="51" name="Text Box 50"/>
          <p:cNvSpPr txBox="1">
            <a:spLocks noChangeArrowheads="1"/>
          </p:cNvSpPr>
          <p:nvPr/>
        </p:nvSpPr>
        <p:spPr bwMode="auto">
          <a:xfrm>
            <a:off x="6310313" y="2919413"/>
            <a:ext cx="2746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algn="ctr" fontAlgn="base">
              <a:spcBef>
                <a:spcPct val="0"/>
              </a:spcBef>
              <a:spcAft>
                <a:spcPct val="0"/>
              </a:spcAft>
            </a:pPr>
            <a:r>
              <a:rPr lang="en-US" sz="1000" b="1" dirty="0">
                <a:solidFill>
                  <a:srgbClr val="FFFFFF"/>
                </a:solidFill>
                <a:latin typeface="Verdana"/>
                <a:ea typeface="ＭＳ Ｐゴシック"/>
              </a:rPr>
              <a:t>P</a:t>
            </a:r>
          </a:p>
        </p:txBody>
      </p:sp>
      <p:sp>
        <p:nvSpPr>
          <p:cNvPr id="52" name="Text Box 51"/>
          <p:cNvSpPr txBox="1">
            <a:spLocks noChangeArrowheads="1"/>
          </p:cNvSpPr>
          <p:nvPr/>
        </p:nvSpPr>
        <p:spPr bwMode="auto">
          <a:xfrm>
            <a:off x="7083425" y="2917825"/>
            <a:ext cx="2444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algn="ctr" fontAlgn="base">
              <a:spcBef>
                <a:spcPct val="0"/>
              </a:spcBef>
              <a:spcAft>
                <a:spcPct val="0"/>
              </a:spcAft>
            </a:pPr>
            <a:r>
              <a:rPr lang="en-US" sz="1000" b="1" dirty="0">
                <a:solidFill>
                  <a:srgbClr val="FFFFFF"/>
                </a:solidFill>
                <a:latin typeface="Verdana"/>
                <a:ea typeface="ＭＳ Ｐゴシック"/>
              </a:rPr>
              <a:t>P</a:t>
            </a:r>
          </a:p>
        </p:txBody>
      </p:sp>
      <p:grpSp>
        <p:nvGrpSpPr>
          <p:cNvPr id="53" name="Group 52"/>
          <p:cNvGrpSpPr>
            <a:grpSpLocks/>
          </p:cNvGrpSpPr>
          <p:nvPr/>
        </p:nvGrpSpPr>
        <p:grpSpPr bwMode="auto">
          <a:xfrm>
            <a:off x="2025650" y="2921000"/>
            <a:ext cx="568325" cy="152400"/>
            <a:chOff x="1276" y="1937"/>
            <a:chExt cx="358" cy="96"/>
          </a:xfrm>
        </p:grpSpPr>
        <p:sp>
          <p:nvSpPr>
            <p:cNvPr id="54" name="Rectangle 53"/>
            <p:cNvSpPr>
              <a:spLocks noChangeArrowheads="1"/>
            </p:cNvSpPr>
            <p:nvPr/>
          </p:nvSpPr>
          <p:spPr bwMode="auto">
            <a:xfrm>
              <a:off x="1514" y="1937"/>
              <a:ext cx="12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Verdana"/>
                  <a:ea typeface="ＭＳ Ｐゴシック"/>
                </a:rPr>
                <a:t>P</a:t>
              </a:r>
            </a:p>
          </p:txBody>
        </p:sp>
        <p:sp>
          <p:nvSpPr>
            <p:cNvPr id="55" name="Rectangle 54"/>
            <p:cNvSpPr>
              <a:spLocks noChangeArrowheads="1"/>
            </p:cNvSpPr>
            <p:nvPr/>
          </p:nvSpPr>
          <p:spPr bwMode="auto">
            <a:xfrm>
              <a:off x="1396" y="1937"/>
              <a:ext cx="118"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Verdana"/>
                  <a:ea typeface="ＭＳ Ｐゴシック"/>
                </a:rPr>
                <a:t>P</a:t>
              </a:r>
            </a:p>
          </p:txBody>
        </p:sp>
        <p:sp>
          <p:nvSpPr>
            <p:cNvPr id="56" name="Rectangle 55"/>
            <p:cNvSpPr>
              <a:spLocks noChangeArrowheads="1"/>
            </p:cNvSpPr>
            <p:nvPr/>
          </p:nvSpPr>
          <p:spPr bwMode="auto">
            <a:xfrm>
              <a:off x="1276" y="1937"/>
              <a:ext cx="12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Verdana"/>
                  <a:ea typeface="ＭＳ Ｐゴシック"/>
                </a:rPr>
                <a:t>P</a:t>
              </a:r>
            </a:p>
          </p:txBody>
        </p:sp>
        <p:sp>
          <p:nvSpPr>
            <p:cNvPr id="57" name="Line 56"/>
            <p:cNvSpPr>
              <a:spLocks noChangeShapeType="1"/>
            </p:cNvSpPr>
            <p:nvPr/>
          </p:nvSpPr>
          <p:spPr bwMode="auto">
            <a:xfrm>
              <a:off x="1276" y="1937"/>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8" name="Line 57"/>
            <p:cNvSpPr>
              <a:spLocks noChangeShapeType="1"/>
            </p:cNvSpPr>
            <p:nvPr/>
          </p:nvSpPr>
          <p:spPr bwMode="auto">
            <a:xfrm>
              <a:off x="1634" y="1937"/>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9" name="Line 58"/>
            <p:cNvSpPr>
              <a:spLocks noChangeShapeType="1"/>
            </p:cNvSpPr>
            <p:nvPr/>
          </p:nvSpPr>
          <p:spPr bwMode="auto">
            <a:xfrm>
              <a:off x="1276" y="1937"/>
              <a:ext cx="12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0" name="Line 59"/>
            <p:cNvSpPr>
              <a:spLocks noChangeShapeType="1"/>
            </p:cNvSpPr>
            <p:nvPr/>
          </p:nvSpPr>
          <p:spPr bwMode="auto">
            <a:xfrm>
              <a:off x="1276" y="2033"/>
              <a:ext cx="12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1" name="Line 60"/>
            <p:cNvSpPr>
              <a:spLocks noChangeShapeType="1"/>
            </p:cNvSpPr>
            <p:nvPr/>
          </p:nvSpPr>
          <p:spPr bwMode="auto">
            <a:xfrm>
              <a:off x="1396" y="1937"/>
              <a:ext cx="11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2" name="Line 61"/>
            <p:cNvSpPr>
              <a:spLocks noChangeShapeType="1"/>
            </p:cNvSpPr>
            <p:nvPr/>
          </p:nvSpPr>
          <p:spPr bwMode="auto">
            <a:xfrm>
              <a:off x="1396" y="2033"/>
              <a:ext cx="11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3" name="Line 62"/>
            <p:cNvSpPr>
              <a:spLocks noChangeShapeType="1"/>
            </p:cNvSpPr>
            <p:nvPr/>
          </p:nvSpPr>
          <p:spPr bwMode="auto">
            <a:xfrm>
              <a:off x="1514" y="1937"/>
              <a:ext cx="12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4" name="Line 63"/>
            <p:cNvSpPr>
              <a:spLocks noChangeShapeType="1"/>
            </p:cNvSpPr>
            <p:nvPr/>
          </p:nvSpPr>
          <p:spPr bwMode="auto">
            <a:xfrm>
              <a:off x="1514" y="2033"/>
              <a:ext cx="12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65" name="Group 64"/>
          <p:cNvGrpSpPr>
            <a:grpSpLocks/>
          </p:cNvGrpSpPr>
          <p:nvPr/>
        </p:nvGrpSpPr>
        <p:grpSpPr bwMode="auto">
          <a:xfrm>
            <a:off x="1922463" y="1979613"/>
            <a:ext cx="768350" cy="161925"/>
            <a:chOff x="2590" y="513"/>
            <a:chExt cx="580" cy="96"/>
          </a:xfrm>
        </p:grpSpPr>
        <p:sp>
          <p:nvSpPr>
            <p:cNvPr id="66" name="Rectangle 65"/>
            <p:cNvSpPr>
              <a:spLocks noChangeArrowheads="1"/>
            </p:cNvSpPr>
            <p:nvPr/>
          </p:nvSpPr>
          <p:spPr bwMode="auto">
            <a:xfrm>
              <a:off x="3054"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Verdana"/>
                  <a:ea typeface="ＭＳ Ｐゴシック"/>
                </a:rPr>
                <a:t>P</a:t>
              </a:r>
            </a:p>
          </p:txBody>
        </p:sp>
        <p:sp>
          <p:nvSpPr>
            <p:cNvPr id="67" name="Rectangle 66"/>
            <p:cNvSpPr>
              <a:spLocks noChangeArrowheads="1"/>
            </p:cNvSpPr>
            <p:nvPr/>
          </p:nvSpPr>
          <p:spPr bwMode="auto">
            <a:xfrm>
              <a:off x="2938"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Verdana"/>
                  <a:ea typeface="ＭＳ Ｐゴシック"/>
                </a:rPr>
                <a:t>P</a:t>
              </a:r>
            </a:p>
          </p:txBody>
        </p:sp>
        <p:sp>
          <p:nvSpPr>
            <p:cNvPr id="68" name="Rectangle 67"/>
            <p:cNvSpPr>
              <a:spLocks noChangeArrowheads="1"/>
            </p:cNvSpPr>
            <p:nvPr/>
          </p:nvSpPr>
          <p:spPr bwMode="auto">
            <a:xfrm>
              <a:off x="2822"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Verdana"/>
                  <a:ea typeface="ＭＳ Ｐゴシック"/>
                </a:rPr>
                <a:t>P</a:t>
              </a:r>
            </a:p>
          </p:txBody>
        </p:sp>
        <p:sp>
          <p:nvSpPr>
            <p:cNvPr id="69" name="Rectangle 68"/>
            <p:cNvSpPr>
              <a:spLocks noChangeArrowheads="1"/>
            </p:cNvSpPr>
            <p:nvPr/>
          </p:nvSpPr>
          <p:spPr bwMode="auto">
            <a:xfrm>
              <a:off x="2706"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Verdana"/>
                  <a:ea typeface="ＭＳ Ｐゴシック"/>
                </a:rPr>
                <a:t>P</a:t>
              </a:r>
            </a:p>
          </p:txBody>
        </p:sp>
        <p:sp>
          <p:nvSpPr>
            <p:cNvPr id="70" name="Rectangle 69"/>
            <p:cNvSpPr>
              <a:spLocks noChangeArrowheads="1"/>
            </p:cNvSpPr>
            <p:nvPr/>
          </p:nvSpPr>
          <p:spPr bwMode="auto">
            <a:xfrm>
              <a:off x="2590"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Verdana"/>
                  <a:ea typeface="ＭＳ Ｐゴシック"/>
                </a:rPr>
                <a:t>P</a:t>
              </a:r>
            </a:p>
          </p:txBody>
        </p:sp>
        <p:sp>
          <p:nvSpPr>
            <p:cNvPr id="71" name="Line 70"/>
            <p:cNvSpPr>
              <a:spLocks noChangeShapeType="1"/>
            </p:cNvSpPr>
            <p:nvPr/>
          </p:nvSpPr>
          <p:spPr bwMode="auto">
            <a:xfrm>
              <a:off x="2590"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2" name="Line 71"/>
            <p:cNvSpPr>
              <a:spLocks noChangeShapeType="1"/>
            </p:cNvSpPr>
            <p:nvPr/>
          </p:nvSpPr>
          <p:spPr bwMode="auto">
            <a:xfrm>
              <a:off x="2590"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3" name="Line 72"/>
            <p:cNvSpPr>
              <a:spLocks noChangeShapeType="1"/>
            </p:cNvSpPr>
            <p:nvPr/>
          </p:nvSpPr>
          <p:spPr bwMode="auto">
            <a:xfrm>
              <a:off x="259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4" name="Line 73"/>
            <p:cNvSpPr>
              <a:spLocks noChangeShapeType="1"/>
            </p:cNvSpPr>
            <p:nvPr/>
          </p:nvSpPr>
          <p:spPr bwMode="auto">
            <a:xfrm>
              <a:off x="317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5" name="Line 74"/>
            <p:cNvSpPr>
              <a:spLocks noChangeShapeType="1"/>
            </p:cNvSpPr>
            <p:nvPr/>
          </p:nvSpPr>
          <p:spPr bwMode="auto">
            <a:xfrm>
              <a:off x="2706"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6" name="Line 75"/>
            <p:cNvSpPr>
              <a:spLocks noChangeShapeType="1"/>
            </p:cNvSpPr>
            <p:nvPr/>
          </p:nvSpPr>
          <p:spPr bwMode="auto">
            <a:xfrm>
              <a:off x="2706"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7" name="Line 76"/>
            <p:cNvSpPr>
              <a:spLocks noChangeShapeType="1"/>
            </p:cNvSpPr>
            <p:nvPr/>
          </p:nvSpPr>
          <p:spPr bwMode="auto">
            <a:xfrm>
              <a:off x="2822"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8" name="Line 77"/>
            <p:cNvSpPr>
              <a:spLocks noChangeShapeType="1"/>
            </p:cNvSpPr>
            <p:nvPr/>
          </p:nvSpPr>
          <p:spPr bwMode="auto">
            <a:xfrm>
              <a:off x="2822"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9" name="Line 78"/>
            <p:cNvSpPr>
              <a:spLocks noChangeShapeType="1"/>
            </p:cNvSpPr>
            <p:nvPr/>
          </p:nvSpPr>
          <p:spPr bwMode="auto">
            <a:xfrm>
              <a:off x="2938"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0" name="Line 79"/>
            <p:cNvSpPr>
              <a:spLocks noChangeShapeType="1"/>
            </p:cNvSpPr>
            <p:nvPr/>
          </p:nvSpPr>
          <p:spPr bwMode="auto">
            <a:xfrm>
              <a:off x="2938"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1" name="Line 80"/>
            <p:cNvSpPr>
              <a:spLocks noChangeShapeType="1"/>
            </p:cNvSpPr>
            <p:nvPr/>
          </p:nvSpPr>
          <p:spPr bwMode="auto">
            <a:xfrm>
              <a:off x="3054"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2" name="Line 81"/>
            <p:cNvSpPr>
              <a:spLocks noChangeShapeType="1"/>
            </p:cNvSpPr>
            <p:nvPr/>
          </p:nvSpPr>
          <p:spPr bwMode="auto">
            <a:xfrm>
              <a:off x="3054"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83" name="Group 82"/>
          <p:cNvGrpSpPr>
            <a:grpSpLocks/>
          </p:cNvGrpSpPr>
          <p:nvPr/>
        </p:nvGrpSpPr>
        <p:grpSpPr bwMode="auto">
          <a:xfrm>
            <a:off x="6434138" y="1989138"/>
            <a:ext cx="768350" cy="152400"/>
            <a:chOff x="2590" y="513"/>
            <a:chExt cx="580" cy="96"/>
          </a:xfrm>
        </p:grpSpPr>
        <p:sp>
          <p:nvSpPr>
            <p:cNvPr id="84" name="Rectangle 83"/>
            <p:cNvSpPr>
              <a:spLocks noChangeArrowheads="1"/>
            </p:cNvSpPr>
            <p:nvPr/>
          </p:nvSpPr>
          <p:spPr bwMode="auto">
            <a:xfrm>
              <a:off x="3054"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Verdana"/>
                  <a:ea typeface="ＭＳ Ｐゴシック"/>
                </a:rPr>
                <a:t>P</a:t>
              </a:r>
            </a:p>
          </p:txBody>
        </p:sp>
        <p:sp>
          <p:nvSpPr>
            <p:cNvPr id="85" name="Rectangle 84"/>
            <p:cNvSpPr>
              <a:spLocks noChangeArrowheads="1"/>
            </p:cNvSpPr>
            <p:nvPr/>
          </p:nvSpPr>
          <p:spPr bwMode="auto">
            <a:xfrm>
              <a:off x="2938"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Verdana"/>
                  <a:ea typeface="ＭＳ Ｐゴシック"/>
                </a:rPr>
                <a:t>P</a:t>
              </a:r>
            </a:p>
          </p:txBody>
        </p:sp>
        <p:sp>
          <p:nvSpPr>
            <p:cNvPr id="86" name="Rectangle 85"/>
            <p:cNvSpPr>
              <a:spLocks noChangeArrowheads="1"/>
            </p:cNvSpPr>
            <p:nvPr/>
          </p:nvSpPr>
          <p:spPr bwMode="auto">
            <a:xfrm>
              <a:off x="2822"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Verdana"/>
                  <a:ea typeface="ＭＳ Ｐゴシック"/>
                </a:rPr>
                <a:t>P</a:t>
              </a:r>
            </a:p>
          </p:txBody>
        </p:sp>
        <p:sp>
          <p:nvSpPr>
            <p:cNvPr id="87" name="Rectangle 86"/>
            <p:cNvSpPr>
              <a:spLocks noChangeArrowheads="1"/>
            </p:cNvSpPr>
            <p:nvPr/>
          </p:nvSpPr>
          <p:spPr bwMode="auto">
            <a:xfrm>
              <a:off x="2706"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Verdana"/>
                  <a:ea typeface="ＭＳ Ｐゴシック"/>
                </a:rPr>
                <a:t>P</a:t>
              </a:r>
            </a:p>
          </p:txBody>
        </p:sp>
        <p:sp>
          <p:nvSpPr>
            <p:cNvPr id="88" name="Rectangle 87"/>
            <p:cNvSpPr>
              <a:spLocks noChangeArrowheads="1"/>
            </p:cNvSpPr>
            <p:nvPr/>
          </p:nvSpPr>
          <p:spPr bwMode="auto">
            <a:xfrm>
              <a:off x="2590"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Verdana"/>
                  <a:ea typeface="ＭＳ Ｐゴシック"/>
                </a:rPr>
                <a:t>P</a:t>
              </a:r>
            </a:p>
          </p:txBody>
        </p:sp>
        <p:sp>
          <p:nvSpPr>
            <p:cNvPr id="89" name="Line 88"/>
            <p:cNvSpPr>
              <a:spLocks noChangeShapeType="1"/>
            </p:cNvSpPr>
            <p:nvPr/>
          </p:nvSpPr>
          <p:spPr bwMode="auto">
            <a:xfrm>
              <a:off x="2590"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0" name="Line 89"/>
            <p:cNvSpPr>
              <a:spLocks noChangeShapeType="1"/>
            </p:cNvSpPr>
            <p:nvPr/>
          </p:nvSpPr>
          <p:spPr bwMode="auto">
            <a:xfrm>
              <a:off x="2590"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1" name="Line 90"/>
            <p:cNvSpPr>
              <a:spLocks noChangeShapeType="1"/>
            </p:cNvSpPr>
            <p:nvPr/>
          </p:nvSpPr>
          <p:spPr bwMode="auto">
            <a:xfrm>
              <a:off x="259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2" name="Line 91"/>
            <p:cNvSpPr>
              <a:spLocks noChangeShapeType="1"/>
            </p:cNvSpPr>
            <p:nvPr/>
          </p:nvSpPr>
          <p:spPr bwMode="auto">
            <a:xfrm>
              <a:off x="317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3" name="Line 92"/>
            <p:cNvSpPr>
              <a:spLocks noChangeShapeType="1"/>
            </p:cNvSpPr>
            <p:nvPr/>
          </p:nvSpPr>
          <p:spPr bwMode="auto">
            <a:xfrm>
              <a:off x="2706"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4" name="Line 93"/>
            <p:cNvSpPr>
              <a:spLocks noChangeShapeType="1"/>
            </p:cNvSpPr>
            <p:nvPr/>
          </p:nvSpPr>
          <p:spPr bwMode="auto">
            <a:xfrm>
              <a:off x="2706"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5" name="Line 94"/>
            <p:cNvSpPr>
              <a:spLocks noChangeShapeType="1"/>
            </p:cNvSpPr>
            <p:nvPr/>
          </p:nvSpPr>
          <p:spPr bwMode="auto">
            <a:xfrm>
              <a:off x="2822"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6" name="Line 95"/>
            <p:cNvSpPr>
              <a:spLocks noChangeShapeType="1"/>
            </p:cNvSpPr>
            <p:nvPr/>
          </p:nvSpPr>
          <p:spPr bwMode="auto">
            <a:xfrm>
              <a:off x="2822"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7" name="Line 96"/>
            <p:cNvSpPr>
              <a:spLocks noChangeShapeType="1"/>
            </p:cNvSpPr>
            <p:nvPr/>
          </p:nvSpPr>
          <p:spPr bwMode="auto">
            <a:xfrm>
              <a:off x="2938"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8" name="Line 97"/>
            <p:cNvSpPr>
              <a:spLocks noChangeShapeType="1"/>
            </p:cNvSpPr>
            <p:nvPr/>
          </p:nvSpPr>
          <p:spPr bwMode="auto">
            <a:xfrm>
              <a:off x="2938"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9" name="Line 98"/>
            <p:cNvSpPr>
              <a:spLocks noChangeShapeType="1"/>
            </p:cNvSpPr>
            <p:nvPr/>
          </p:nvSpPr>
          <p:spPr bwMode="auto">
            <a:xfrm>
              <a:off x="3054"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0" name="Line 99"/>
            <p:cNvSpPr>
              <a:spLocks noChangeShapeType="1"/>
            </p:cNvSpPr>
            <p:nvPr/>
          </p:nvSpPr>
          <p:spPr bwMode="auto">
            <a:xfrm>
              <a:off x="3054"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101" name="Group 100"/>
          <p:cNvGrpSpPr>
            <a:grpSpLocks/>
          </p:cNvGrpSpPr>
          <p:nvPr/>
        </p:nvGrpSpPr>
        <p:grpSpPr bwMode="auto">
          <a:xfrm>
            <a:off x="6538913" y="2916238"/>
            <a:ext cx="568325" cy="152400"/>
            <a:chOff x="1276" y="1937"/>
            <a:chExt cx="358" cy="96"/>
          </a:xfrm>
        </p:grpSpPr>
        <p:sp>
          <p:nvSpPr>
            <p:cNvPr id="102" name="Rectangle 101"/>
            <p:cNvSpPr>
              <a:spLocks noChangeArrowheads="1"/>
            </p:cNvSpPr>
            <p:nvPr/>
          </p:nvSpPr>
          <p:spPr bwMode="auto">
            <a:xfrm>
              <a:off x="1514" y="1937"/>
              <a:ext cx="12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Verdana"/>
                  <a:ea typeface="ＭＳ Ｐゴシック"/>
                </a:rPr>
                <a:t>P</a:t>
              </a:r>
            </a:p>
          </p:txBody>
        </p:sp>
        <p:sp>
          <p:nvSpPr>
            <p:cNvPr id="103" name="Rectangle 102"/>
            <p:cNvSpPr>
              <a:spLocks noChangeArrowheads="1"/>
            </p:cNvSpPr>
            <p:nvPr/>
          </p:nvSpPr>
          <p:spPr bwMode="auto">
            <a:xfrm>
              <a:off x="1396" y="1937"/>
              <a:ext cx="118"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Verdana"/>
                  <a:ea typeface="ＭＳ Ｐゴシック"/>
                </a:rPr>
                <a:t>P</a:t>
              </a:r>
            </a:p>
          </p:txBody>
        </p:sp>
        <p:sp>
          <p:nvSpPr>
            <p:cNvPr id="104" name="Rectangle 103"/>
            <p:cNvSpPr>
              <a:spLocks noChangeArrowheads="1"/>
            </p:cNvSpPr>
            <p:nvPr/>
          </p:nvSpPr>
          <p:spPr bwMode="auto">
            <a:xfrm>
              <a:off x="1276" y="1937"/>
              <a:ext cx="12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Verdana"/>
                  <a:ea typeface="ＭＳ Ｐゴシック"/>
                </a:rPr>
                <a:t>P</a:t>
              </a:r>
            </a:p>
          </p:txBody>
        </p:sp>
        <p:sp>
          <p:nvSpPr>
            <p:cNvPr id="105" name="Line 104"/>
            <p:cNvSpPr>
              <a:spLocks noChangeShapeType="1"/>
            </p:cNvSpPr>
            <p:nvPr/>
          </p:nvSpPr>
          <p:spPr bwMode="auto">
            <a:xfrm>
              <a:off x="1276" y="1937"/>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6" name="Line 105"/>
            <p:cNvSpPr>
              <a:spLocks noChangeShapeType="1"/>
            </p:cNvSpPr>
            <p:nvPr/>
          </p:nvSpPr>
          <p:spPr bwMode="auto">
            <a:xfrm>
              <a:off x="1634" y="1937"/>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7" name="Line 106"/>
            <p:cNvSpPr>
              <a:spLocks noChangeShapeType="1"/>
            </p:cNvSpPr>
            <p:nvPr/>
          </p:nvSpPr>
          <p:spPr bwMode="auto">
            <a:xfrm>
              <a:off x="1276" y="1937"/>
              <a:ext cx="12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8" name="Line 107"/>
            <p:cNvSpPr>
              <a:spLocks noChangeShapeType="1"/>
            </p:cNvSpPr>
            <p:nvPr/>
          </p:nvSpPr>
          <p:spPr bwMode="auto">
            <a:xfrm>
              <a:off x="1276" y="2033"/>
              <a:ext cx="12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9" name="Line 108"/>
            <p:cNvSpPr>
              <a:spLocks noChangeShapeType="1"/>
            </p:cNvSpPr>
            <p:nvPr/>
          </p:nvSpPr>
          <p:spPr bwMode="auto">
            <a:xfrm>
              <a:off x="1396" y="1937"/>
              <a:ext cx="11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0" name="Line 109"/>
            <p:cNvSpPr>
              <a:spLocks noChangeShapeType="1"/>
            </p:cNvSpPr>
            <p:nvPr/>
          </p:nvSpPr>
          <p:spPr bwMode="auto">
            <a:xfrm>
              <a:off x="1396" y="2033"/>
              <a:ext cx="11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1" name="Line 110"/>
            <p:cNvSpPr>
              <a:spLocks noChangeShapeType="1"/>
            </p:cNvSpPr>
            <p:nvPr/>
          </p:nvSpPr>
          <p:spPr bwMode="auto">
            <a:xfrm>
              <a:off x="1514" y="1937"/>
              <a:ext cx="12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2" name="Line 111"/>
            <p:cNvSpPr>
              <a:spLocks noChangeShapeType="1"/>
            </p:cNvSpPr>
            <p:nvPr/>
          </p:nvSpPr>
          <p:spPr bwMode="auto">
            <a:xfrm>
              <a:off x="1514" y="2033"/>
              <a:ext cx="12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113" name="Rectangle 112"/>
          <p:cNvSpPr>
            <a:spLocks noChangeArrowheads="1"/>
          </p:cNvSpPr>
          <p:nvPr/>
        </p:nvSpPr>
        <p:spPr bwMode="auto">
          <a:xfrm>
            <a:off x="4024313" y="1757363"/>
            <a:ext cx="24923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algn="ctr" fontAlgn="base">
              <a:spcBef>
                <a:spcPct val="0"/>
              </a:spcBef>
              <a:spcAft>
                <a:spcPct val="0"/>
              </a:spcAft>
            </a:pPr>
            <a:r>
              <a:rPr lang="en-US" sz="1000" b="1" dirty="0">
                <a:solidFill>
                  <a:srgbClr val="FFFFFF"/>
                </a:solidFill>
                <a:latin typeface="Verdana"/>
                <a:ea typeface="ＭＳ Ｐゴシック"/>
              </a:rPr>
              <a:t>P</a:t>
            </a:r>
          </a:p>
        </p:txBody>
      </p:sp>
      <p:sp>
        <p:nvSpPr>
          <p:cNvPr id="114" name="Rectangle 113"/>
          <p:cNvSpPr>
            <a:spLocks noChangeArrowheads="1"/>
          </p:cNvSpPr>
          <p:nvPr/>
        </p:nvSpPr>
        <p:spPr bwMode="auto">
          <a:xfrm>
            <a:off x="4856163" y="1757363"/>
            <a:ext cx="24923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algn="ctr" fontAlgn="base">
              <a:spcBef>
                <a:spcPct val="0"/>
              </a:spcBef>
              <a:spcAft>
                <a:spcPct val="0"/>
              </a:spcAft>
            </a:pPr>
            <a:r>
              <a:rPr lang="en-US" sz="1000" b="1" dirty="0">
                <a:solidFill>
                  <a:srgbClr val="FFFFFF"/>
                </a:solidFill>
                <a:latin typeface="Verdana"/>
                <a:ea typeface="ＭＳ Ｐゴシック"/>
              </a:rPr>
              <a:t>P</a:t>
            </a:r>
          </a:p>
        </p:txBody>
      </p:sp>
      <p:grpSp>
        <p:nvGrpSpPr>
          <p:cNvPr id="115" name="Group 114"/>
          <p:cNvGrpSpPr>
            <a:grpSpLocks/>
          </p:cNvGrpSpPr>
          <p:nvPr/>
        </p:nvGrpSpPr>
        <p:grpSpPr bwMode="auto">
          <a:xfrm>
            <a:off x="1692275" y="3082925"/>
            <a:ext cx="5759450" cy="230188"/>
            <a:chOff x="1066" y="2039"/>
            <a:chExt cx="3628" cy="145"/>
          </a:xfrm>
        </p:grpSpPr>
        <p:grpSp>
          <p:nvGrpSpPr>
            <p:cNvPr id="116" name="Group 115"/>
            <p:cNvGrpSpPr>
              <a:grpSpLocks/>
            </p:cNvGrpSpPr>
            <p:nvPr/>
          </p:nvGrpSpPr>
          <p:grpSpPr bwMode="auto">
            <a:xfrm>
              <a:off x="1066" y="2039"/>
              <a:ext cx="780" cy="145"/>
              <a:chOff x="1066" y="2039"/>
              <a:chExt cx="780" cy="145"/>
            </a:xfrm>
          </p:grpSpPr>
          <p:sp>
            <p:nvSpPr>
              <p:cNvPr id="120" name="Line 116"/>
              <p:cNvSpPr>
                <a:spLocks noChangeShapeType="1"/>
              </p:cNvSpPr>
              <p:nvPr/>
            </p:nvSpPr>
            <p:spPr bwMode="auto">
              <a:xfrm flipH="1">
                <a:off x="1066" y="2039"/>
                <a:ext cx="97" cy="145"/>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1" name="Line 117"/>
              <p:cNvSpPr>
                <a:spLocks noChangeShapeType="1"/>
              </p:cNvSpPr>
              <p:nvPr/>
            </p:nvSpPr>
            <p:spPr bwMode="auto">
              <a:xfrm>
                <a:off x="1749" y="2039"/>
                <a:ext cx="97" cy="145"/>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117" name="Group 118"/>
            <p:cNvGrpSpPr>
              <a:grpSpLocks/>
            </p:cNvGrpSpPr>
            <p:nvPr/>
          </p:nvGrpSpPr>
          <p:grpSpPr bwMode="auto">
            <a:xfrm>
              <a:off x="3914" y="2039"/>
              <a:ext cx="780" cy="145"/>
              <a:chOff x="1066" y="2039"/>
              <a:chExt cx="780" cy="145"/>
            </a:xfrm>
          </p:grpSpPr>
          <p:sp>
            <p:nvSpPr>
              <p:cNvPr id="118" name="Line 119"/>
              <p:cNvSpPr>
                <a:spLocks noChangeShapeType="1"/>
              </p:cNvSpPr>
              <p:nvPr/>
            </p:nvSpPr>
            <p:spPr bwMode="auto">
              <a:xfrm flipH="1">
                <a:off x="1066" y="2039"/>
                <a:ext cx="97" cy="145"/>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9" name="Line 120"/>
              <p:cNvSpPr>
                <a:spLocks noChangeShapeType="1"/>
              </p:cNvSpPr>
              <p:nvPr/>
            </p:nvSpPr>
            <p:spPr bwMode="auto">
              <a:xfrm>
                <a:off x="1749" y="2039"/>
                <a:ext cx="97" cy="145"/>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grpSp>
        <p:nvGrpSpPr>
          <p:cNvPr id="122" name="Group 121"/>
          <p:cNvGrpSpPr>
            <a:grpSpLocks/>
          </p:cNvGrpSpPr>
          <p:nvPr/>
        </p:nvGrpSpPr>
        <p:grpSpPr bwMode="auto">
          <a:xfrm>
            <a:off x="536575" y="4311650"/>
            <a:ext cx="306388" cy="73025"/>
            <a:chOff x="316" y="2801"/>
            <a:chExt cx="193" cy="46"/>
          </a:xfrm>
        </p:grpSpPr>
        <p:sp>
          <p:nvSpPr>
            <p:cNvPr id="123" name="Rectangle 122"/>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124" name="Rectangle 123"/>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125" name="Rectangle 124"/>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126" name="Rectangle 125"/>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127" name="Rectangle 126"/>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128" name="Line 127"/>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9" name="Line 128"/>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0" name="Line 129"/>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1" name="Line 130"/>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2" name="Line 131"/>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3" name="Line 132"/>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4" name="Line 133"/>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5" name="Line 134"/>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6" name="Line 135"/>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7" name="Line 136"/>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8" name="Line 137"/>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9" name="Line 138"/>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140" name="Group 139"/>
          <p:cNvGrpSpPr>
            <a:grpSpLocks/>
          </p:cNvGrpSpPr>
          <p:nvPr/>
        </p:nvGrpSpPr>
        <p:grpSpPr bwMode="auto">
          <a:xfrm>
            <a:off x="328613" y="5080000"/>
            <a:ext cx="192087" cy="38100"/>
            <a:chOff x="170" y="3297"/>
            <a:chExt cx="121" cy="24"/>
          </a:xfrm>
        </p:grpSpPr>
        <p:sp>
          <p:nvSpPr>
            <p:cNvPr id="141" name="Rectangle 140"/>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42" name="Rectangle 141"/>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43" name="Rectangle 142"/>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44" name="Rectangle 143"/>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45" name="Rectangle 144"/>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46" name="Line 145"/>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7" name="Line 146"/>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8" name="Line 147"/>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9" name="Line 148"/>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0" name="Line 149"/>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1" name="Line 150"/>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2" name="Line 151"/>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3" name="Line 152"/>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154" name="Group 153"/>
          <p:cNvGrpSpPr>
            <a:grpSpLocks/>
          </p:cNvGrpSpPr>
          <p:nvPr/>
        </p:nvGrpSpPr>
        <p:grpSpPr bwMode="auto">
          <a:xfrm>
            <a:off x="865188" y="5080000"/>
            <a:ext cx="192087" cy="38100"/>
            <a:chOff x="170" y="3297"/>
            <a:chExt cx="121" cy="24"/>
          </a:xfrm>
        </p:grpSpPr>
        <p:sp>
          <p:nvSpPr>
            <p:cNvPr id="155" name="Rectangle 15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56" name="Rectangle 15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57" name="Rectangle 15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58" name="Rectangle 15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59" name="Rectangle 15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60" name="Line 15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1" name="Line 16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2" name="Line 16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3" name="Line 16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4" name="Line 16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5" name="Line 16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6" name="Line 16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7" name="Line 16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168" name="Line 167"/>
          <p:cNvSpPr>
            <a:spLocks noChangeShapeType="1"/>
          </p:cNvSpPr>
          <p:nvPr/>
        </p:nvSpPr>
        <p:spPr bwMode="auto">
          <a:xfrm flipH="1">
            <a:off x="461963"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9" name="Line 168"/>
          <p:cNvSpPr>
            <a:spLocks noChangeShapeType="1"/>
          </p:cNvSpPr>
          <p:nvPr/>
        </p:nvSpPr>
        <p:spPr bwMode="auto">
          <a:xfrm>
            <a:off x="885825"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nvGrpSpPr>
          <p:cNvPr id="170" name="Group 169"/>
          <p:cNvGrpSpPr>
            <a:grpSpLocks/>
          </p:cNvGrpSpPr>
          <p:nvPr/>
        </p:nvGrpSpPr>
        <p:grpSpPr bwMode="auto">
          <a:xfrm>
            <a:off x="269875" y="5118100"/>
            <a:ext cx="307975" cy="307975"/>
            <a:chOff x="219" y="3466"/>
            <a:chExt cx="194" cy="194"/>
          </a:xfrm>
        </p:grpSpPr>
        <p:sp>
          <p:nvSpPr>
            <p:cNvPr id="171" name="Rectangle 170"/>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2" name="Rectangle 171"/>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3" name="Rectangle 172"/>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4" name="Rectangle 173"/>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5" name="Rectangle 174"/>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6" name="Rectangle 175"/>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7" name="Rectangle 176"/>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8" name="Rectangle 177"/>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179" name="Rectangle 178"/>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0" name="Line 179"/>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1" name="Line 180"/>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2" name="Line 181"/>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3" name="Line 182"/>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4" name="Line 183"/>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5" name="Line 184"/>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6" name="Line 185"/>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7" name="Line 186"/>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8" name="Line 187"/>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9" name="Line 188"/>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0" name="Line 189"/>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1" name="Line 190"/>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2" name="Text Box 191"/>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Verdana"/>
                  <a:ea typeface="ＭＳ Ｐゴシック"/>
                </a:rPr>
                <a:t>  </a:t>
              </a:r>
              <a:r>
                <a:rPr lang="en-US" sz="600" b="1" dirty="0">
                  <a:solidFill>
                    <a:srgbClr val="0000FF"/>
                  </a:solidFill>
                  <a:latin typeface="Verdana"/>
                  <a:ea typeface="ＭＳ Ｐゴシック"/>
                </a:rPr>
                <a:t>400</a:t>
              </a:r>
            </a:p>
          </p:txBody>
        </p:sp>
      </p:grpSp>
      <p:grpSp>
        <p:nvGrpSpPr>
          <p:cNvPr id="193" name="Group 192"/>
          <p:cNvGrpSpPr>
            <a:grpSpLocks/>
          </p:cNvGrpSpPr>
          <p:nvPr/>
        </p:nvGrpSpPr>
        <p:grpSpPr bwMode="auto">
          <a:xfrm>
            <a:off x="808038" y="5118100"/>
            <a:ext cx="307975" cy="307975"/>
            <a:chOff x="219" y="3466"/>
            <a:chExt cx="194" cy="194"/>
          </a:xfrm>
        </p:grpSpPr>
        <p:sp>
          <p:nvSpPr>
            <p:cNvPr id="194" name="Rectangle 193"/>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5" name="Rectangle 194"/>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6" name="Rectangle 195"/>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7" name="Rectangle 196"/>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8" name="Rectangle 197"/>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9" name="Rectangle 198"/>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200" name="Rectangle 199"/>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201" name="Rectangle 200"/>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202" name="Rectangle 201"/>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203" name="Line 202"/>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4" name="Line 203"/>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5" name="Line 204"/>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6" name="Line 205"/>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7" name="Line 206"/>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8" name="Line 207"/>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9" name="Line 208"/>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0" name="Line 209"/>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1" name="Line 210"/>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2" name="Line 211"/>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3" name="Line 212"/>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4" name="Line 213"/>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5" name="Text Box 214"/>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Verdana"/>
                  <a:ea typeface="ＭＳ Ｐゴシック"/>
                </a:rPr>
                <a:t>  </a:t>
              </a:r>
              <a:r>
                <a:rPr lang="en-US" sz="600" b="1" dirty="0">
                  <a:solidFill>
                    <a:srgbClr val="0000FF"/>
                  </a:solidFill>
                  <a:latin typeface="Verdana"/>
                  <a:ea typeface="ＭＳ Ｐゴシック"/>
                </a:rPr>
                <a:t>400</a:t>
              </a:r>
            </a:p>
          </p:txBody>
        </p:sp>
      </p:grpSp>
      <p:grpSp>
        <p:nvGrpSpPr>
          <p:cNvPr id="216" name="Group 215"/>
          <p:cNvGrpSpPr>
            <a:grpSpLocks/>
          </p:cNvGrpSpPr>
          <p:nvPr/>
        </p:nvGrpSpPr>
        <p:grpSpPr bwMode="auto">
          <a:xfrm>
            <a:off x="536575" y="4811713"/>
            <a:ext cx="306388" cy="73025"/>
            <a:chOff x="316" y="2801"/>
            <a:chExt cx="193" cy="46"/>
          </a:xfrm>
        </p:grpSpPr>
        <p:sp>
          <p:nvSpPr>
            <p:cNvPr id="217" name="Rectangle 216"/>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218" name="Rectangle 217"/>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219" name="Rectangle 218"/>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220" name="Rectangle 219"/>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221" name="Rectangle 220"/>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222" name="Line 221"/>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3" name="Line 222"/>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4" name="Line 223"/>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5" name="Line 224"/>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6" name="Line 225"/>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7" name="Line 226"/>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8" name="Line 227"/>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9" name="Line 228"/>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0" name="Line 229"/>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1" name="Line 230"/>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2" name="Line 231"/>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3" name="Line 232"/>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234" name="Group 233"/>
          <p:cNvGrpSpPr>
            <a:grpSpLocks/>
          </p:cNvGrpSpPr>
          <p:nvPr/>
        </p:nvGrpSpPr>
        <p:grpSpPr bwMode="auto">
          <a:xfrm>
            <a:off x="328613" y="5432425"/>
            <a:ext cx="192087" cy="38100"/>
            <a:chOff x="170" y="3297"/>
            <a:chExt cx="121" cy="24"/>
          </a:xfrm>
        </p:grpSpPr>
        <p:sp>
          <p:nvSpPr>
            <p:cNvPr id="235" name="Rectangle 23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236" name="Rectangle 23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237" name="Rectangle 23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238" name="Rectangle 23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239" name="Rectangle 23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240" name="Line 23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1" name="Line 24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2" name="Line 24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3" name="Line 24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4" name="Line 24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5" name="Line 24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6" name="Line 24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7" name="Line 24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248" name="Group 247"/>
          <p:cNvGrpSpPr>
            <a:grpSpLocks/>
          </p:cNvGrpSpPr>
          <p:nvPr/>
        </p:nvGrpSpPr>
        <p:grpSpPr bwMode="auto">
          <a:xfrm>
            <a:off x="865188" y="5432425"/>
            <a:ext cx="192087" cy="38100"/>
            <a:chOff x="170" y="3297"/>
            <a:chExt cx="121" cy="24"/>
          </a:xfrm>
        </p:grpSpPr>
        <p:sp>
          <p:nvSpPr>
            <p:cNvPr id="249" name="Rectangle 248"/>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250" name="Rectangle 249"/>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251" name="Rectangle 250"/>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252" name="Rectangle 251"/>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253" name="Rectangle 252"/>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254" name="Line 253"/>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5" name="Line 254"/>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6" name="Line 255"/>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7" name="Line 256"/>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8" name="Line 257"/>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9" name="Line 258"/>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0" name="Line 259"/>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1" name="Line 260"/>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262" name="Group 261"/>
          <p:cNvGrpSpPr>
            <a:grpSpLocks/>
          </p:cNvGrpSpPr>
          <p:nvPr/>
        </p:nvGrpSpPr>
        <p:grpSpPr bwMode="auto">
          <a:xfrm>
            <a:off x="1611313" y="4311650"/>
            <a:ext cx="306387" cy="73025"/>
            <a:chOff x="316" y="2801"/>
            <a:chExt cx="193" cy="46"/>
          </a:xfrm>
        </p:grpSpPr>
        <p:sp>
          <p:nvSpPr>
            <p:cNvPr id="263" name="Rectangle 262"/>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264" name="Rectangle 263"/>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265" name="Rectangle 264"/>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266" name="Rectangle 265"/>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267" name="Rectangle 266"/>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268" name="Line 267"/>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9" name="Line 268"/>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0" name="Line 269"/>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1" name="Line 270"/>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2" name="Line 271"/>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3" name="Line 272"/>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4" name="Line 273"/>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5" name="Line 274"/>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6" name="Line 275"/>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7" name="Line 276"/>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8" name="Line 277"/>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9" name="Line 278"/>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280" name="Group 279"/>
          <p:cNvGrpSpPr>
            <a:grpSpLocks/>
          </p:cNvGrpSpPr>
          <p:nvPr/>
        </p:nvGrpSpPr>
        <p:grpSpPr bwMode="auto">
          <a:xfrm>
            <a:off x="1403350" y="5080000"/>
            <a:ext cx="192088" cy="38100"/>
            <a:chOff x="170" y="3297"/>
            <a:chExt cx="121" cy="24"/>
          </a:xfrm>
        </p:grpSpPr>
        <p:sp>
          <p:nvSpPr>
            <p:cNvPr id="281" name="Rectangle 280"/>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282" name="Rectangle 281"/>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283" name="Rectangle 282"/>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284" name="Rectangle 283"/>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285" name="Rectangle 284"/>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286" name="Line 285"/>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7" name="Line 286"/>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8" name="Line 287"/>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9" name="Line 288"/>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90" name="Line 289"/>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91" name="Line 290"/>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92" name="Line 291"/>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93" name="Line 292"/>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294" name="Group 293"/>
          <p:cNvGrpSpPr>
            <a:grpSpLocks/>
          </p:cNvGrpSpPr>
          <p:nvPr/>
        </p:nvGrpSpPr>
        <p:grpSpPr bwMode="auto">
          <a:xfrm>
            <a:off x="1939925" y="5080000"/>
            <a:ext cx="192088" cy="38100"/>
            <a:chOff x="170" y="3297"/>
            <a:chExt cx="121" cy="24"/>
          </a:xfrm>
        </p:grpSpPr>
        <p:sp>
          <p:nvSpPr>
            <p:cNvPr id="295" name="Rectangle 29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296" name="Rectangle 29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297" name="Rectangle 29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298" name="Rectangle 29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299" name="Rectangle 29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300" name="Line 29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01" name="Line 30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02" name="Line 30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03" name="Line 30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04" name="Line 30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05" name="Line 30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06" name="Line 30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07" name="Line 30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308" name="Line 307"/>
          <p:cNvSpPr>
            <a:spLocks noChangeShapeType="1"/>
          </p:cNvSpPr>
          <p:nvPr/>
        </p:nvSpPr>
        <p:spPr bwMode="auto">
          <a:xfrm flipH="1">
            <a:off x="1536700"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09" name="Line 308"/>
          <p:cNvSpPr>
            <a:spLocks noChangeShapeType="1"/>
          </p:cNvSpPr>
          <p:nvPr/>
        </p:nvSpPr>
        <p:spPr bwMode="auto">
          <a:xfrm>
            <a:off x="1960563"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nvGrpSpPr>
          <p:cNvPr id="310" name="Group 309"/>
          <p:cNvGrpSpPr>
            <a:grpSpLocks/>
          </p:cNvGrpSpPr>
          <p:nvPr/>
        </p:nvGrpSpPr>
        <p:grpSpPr bwMode="auto">
          <a:xfrm>
            <a:off x="1344613" y="5118100"/>
            <a:ext cx="307975" cy="307975"/>
            <a:chOff x="219" y="3466"/>
            <a:chExt cx="194" cy="194"/>
          </a:xfrm>
        </p:grpSpPr>
        <p:sp>
          <p:nvSpPr>
            <p:cNvPr id="311" name="Rectangle 310"/>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312" name="Rectangle 311"/>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313" name="Rectangle 312"/>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314" name="Rectangle 313"/>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315" name="Rectangle 314"/>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316" name="Rectangle 315"/>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317" name="Rectangle 316"/>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318" name="Rectangle 317"/>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319" name="Rectangle 318"/>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320" name="Line 319"/>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21" name="Line 320"/>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22" name="Line 321"/>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23" name="Line 322"/>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24" name="Line 323"/>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25" name="Line 324"/>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26" name="Line 325"/>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27" name="Line 326"/>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28" name="Line 327"/>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29" name="Line 328"/>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30" name="Line 329"/>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31" name="Line 330"/>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32" name="Text Box 331"/>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Verdana"/>
                  <a:ea typeface="ＭＳ Ｐゴシック"/>
                </a:rPr>
                <a:t>  </a:t>
              </a:r>
              <a:r>
                <a:rPr lang="en-US" sz="600" b="1" dirty="0">
                  <a:solidFill>
                    <a:srgbClr val="0000FF"/>
                  </a:solidFill>
                  <a:latin typeface="Verdana"/>
                  <a:ea typeface="ＭＳ Ｐゴシック"/>
                </a:rPr>
                <a:t>400</a:t>
              </a:r>
            </a:p>
          </p:txBody>
        </p:sp>
      </p:grpSp>
      <p:grpSp>
        <p:nvGrpSpPr>
          <p:cNvPr id="333" name="Group 332"/>
          <p:cNvGrpSpPr>
            <a:grpSpLocks/>
          </p:cNvGrpSpPr>
          <p:nvPr/>
        </p:nvGrpSpPr>
        <p:grpSpPr bwMode="auto">
          <a:xfrm>
            <a:off x="1882775" y="5118100"/>
            <a:ext cx="307975" cy="307975"/>
            <a:chOff x="219" y="3466"/>
            <a:chExt cx="194" cy="194"/>
          </a:xfrm>
        </p:grpSpPr>
        <p:sp>
          <p:nvSpPr>
            <p:cNvPr id="334" name="Rectangle 333"/>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335" name="Rectangle 334"/>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336" name="Rectangle 335"/>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337" name="Rectangle 336"/>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338" name="Rectangle 337"/>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339" name="Rectangle 338"/>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340" name="Rectangle 339"/>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341" name="Rectangle 340"/>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342" name="Rectangle 341"/>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343" name="Line 342"/>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44" name="Line 343"/>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45" name="Line 344"/>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46" name="Line 345"/>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47" name="Line 346"/>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48" name="Line 347"/>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49" name="Line 348"/>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50" name="Line 349"/>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51" name="Line 350"/>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52" name="Line 351"/>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53" name="Line 352"/>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54" name="Line 353"/>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55" name="Text Box 354"/>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Verdana"/>
                  <a:ea typeface="ＭＳ Ｐゴシック"/>
                </a:rPr>
                <a:t>  </a:t>
              </a:r>
              <a:r>
                <a:rPr lang="en-US" sz="600" b="1" dirty="0">
                  <a:solidFill>
                    <a:srgbClr val="0000FF"/>
                  </a:solidFill>
                  <a:latin typeface="Verdana"/>
                  <a:ea typeface="ＭＳ Ｐゴシック"/>
                </a:rPr>
                <a:t>400</a:t>
              </a:r>
            </a:p>
          </p:txBody>
        </p:sp>
      </p:grpSp>
      <p:grpSp>
        <p:nvGrpSpPr>
          <p:cNvPr id="356" name="Group 355"/>
          <p:cNvGrpSpPr>
            <a:grpSpLocks/>
          </p:cNvGrpSpPr>
          <p:nvPr/>
        </p:nvGrpSpPr>
        <p:grpSpPr bwMode="auto">
          <a:xfrm>
            <a:off x="1611313" y="4811713"/>
            <a:ext cx="306387" cy="73025"/>
            <a:chOff x="316" y="2801"/>
            <a:chExt cx="193" cy="46"/>
          </a:xfrm>
        </p:grpSpPr>
        <p:sp>
          <p:nvSpPr>
            <p:cNvPr id="357" name="Rectangle 356"/>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358" name="Rectangle 357"/>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359" name="Rectangle 358"/>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360" name="Rectangle 359"/>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361" name="Rectangle 360"/>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362" name="Line 361"/>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63" name="Line 362"/>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64" name="Line 363"/>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65" name="Line 364"/>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66" name="Line 365"/>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67" name="Line 366"/>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68" name="Line 367"/>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69" name="Line 368"/>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70" name="Line 369"/>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71" name="Line 370"/>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72" name="Line 371"/>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73" name="Line 372"/>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374" name="Group 373"/>
          <p:cNvGrpSpPr>
            <a:grpSpLocks/>
          </p:cNvGrpSpPr>
          <p:nvPr/>
        </p:nvGrpSpPr>
        <p:grpSpPr bwMode="auto">
          <a:xfrm>
            <a:off x="1403350" y="5432425"/>
            <a:ext cx="192088" cy="38100"/>
            <a:chOff x="170" y="3297"/>
            <a:chExt cx="121" cy="24"/>
          </a:xfrm>
        </p:grpSpPr>
        <p:sp>
          <p:nvSpPr>
            <p:cNvPr id="375" name="Rectangle 37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376" name="Rectangle 37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377" name="Rectangle 37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378" name="Rectangle 37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379" name="Rectangle 37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380" name="Line 37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81" name="Line 38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82" name="Line 38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83" name="Line 38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84" name="Line 38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85" name="Line 38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86" name="Line 38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87" name="Line 38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388" name="Group 387"/>
          <p:cNvGrpSpPr>
            <a:grpSpLocks/>
          </p:cNvGrpSpPr>
          <p:nvPr/>
        </p:nvGrpSpPr>
        <p:grpSpPr bwMode="auto">
          <a:xfrm>
            <a:off x="1939925" y="5432425"/>
            <a:ext cx="192088" cy="38100"/>
            <a:chOff x="170" y="3297"/>
            <a:chExt cx="121" cy="24"/>
          </a:xfrm>
        </p:grpSpPr>
        <p:sp>
          <p:nvSpPr>
            <p:cNvPr id="389" name="Rectangle 388"/>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390" name="Rectangle 389"/>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391" name="Rectangle 390"/>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392" name="Rectangle 391"/>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393" name="Rectangle 392"/>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394" name="Line 393"/>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95" name="Line 394"/>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96" name="Line 395"/>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97" name="Line 396"/>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98" name="Line 397"/>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399" name="Line 398"/>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00" name="Line 399"/>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01" name="Line 400"/>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402" name="Group 401"/>
          <p:cNvGrpSpPr>
            <a:grpSpLocks/>
          </p:cNvGrpSpPr>
          <p:nvPr/>
        </p:nvGrpSpPr>
        <p:grpSpPr bwMode="auto">
          <a:xfrm>
            <a:off x="2686050" y="4311650"/>
            <a:ext cx="306388" cy="73025"/>
            <a:chOff x="316" y="2801"/>
            <a:chExt cx="193" cy="46"/>
          </a:xfrm>
        </p:grpSpPr>
        <p:sp>
          <p:nvSpPr>
            <p:cNvPr id="403" name="Rectangle 402"/>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404" name="Rectangle 403"/>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405" name="Rectangle 404"/>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406" name="Rectangle 405"/>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407" name="Rectangle 406"/>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408" name="Line 407"/>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09" name="Line 408"/>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10" name="Line 409"/>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11" name="Line 410"/>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12" name="Line 411"/>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13" name="Line 412"/>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14" name="Line 413"/>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15" name="Line 414"/>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16" name="Line 415"/>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17" name="Line 416"/>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18" name="Line 417"/>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19" name="Line 418"/>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420" name="Group 419"/>
          <p:cNvGrpSpPr>
            <a:grpSpLocks/>
          </p:cNvGrpSpPr>
          <p:nvPr/>
        </p:nvGrpSpPr>
        <p:grpSpPr bwMode="auto">
          <a:xfrm>
            <a:off x="2478088" y="5080000"/>
            <a:ext cx="192087" cy="38100"/>
            <a:chOff x="170" y="3297"/>
            <a:chExt cx="121" cy="24"/>
          </a:xfrm>
        </p:grpSpPr>
        <p:sp>
          <p:nvSpPr>
            <p:cNvPr id="421" name="Rectangle 420"/>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422" name="Rectangle 421"/>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423" name="Rectangle 422"/>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424" name="Rectangle 423"/>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425" name="Rectangle 424"/>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426" name="Line 425"/>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27" name="Line 426"/>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28" name="Line 427"/>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29" name="Line 428"/>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30" name="Line 429"/>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31" name="Line 430"/>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32" name="Line 431"/>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33" name="Line 432"/>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434" name="Group 433"/>
          <p:cNvGrpSpPr>
            <a:grpSpLocks/>
          </p:cNvGrpSpPr>
          <p:nvPr/>
        </p:nvGrpSpPr>
        <p:grpSpPr bwMode="auto">
          <a:xfrm>
            <a:off x="3014663" y="5080000"/>
            <a:ext cx="192087" cy="38100"/>
            <a:chOff x="170" y="3297"/>
            <a:chExt cx="121" cy="24"/>
          </a:xfrm>
        </p:grpSpPr>
        <p:sp>
          <p:nvSpPr>
            <p:cNvPr id="435" name="Rectangle 43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436" name="Rectangle 43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437" name="Rectangle 43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438" name="Rectangle 43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439" name="Rectangle 43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440" name="Line 43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41" name="Line 44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42" name="Line 44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43" name="Line 44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44" name="Line 44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45" name="Line 44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46" name="Line 44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47" name="Line 44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448" name="Line 447"/>
          <p:cNvSpPr>
            <a:spLocks noChangeShapeType="1"/>
          </p:cNvSpPr>
          <p:nvPr/>
        </p:nvSpPr>
        <p:spPr bwMode="auto">
          <a:xfrm flipH="1">
            <a:off x="2611438"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49" name="Line 448"/>
          <p:cNvSpPr>
            <a:spLocks noChangeShapeType="1"/>
          </p:cNvSpPr>
          <p:nvPr/>
        </p:nvSpPr>
        <p:spPr bwMode="auto">
          <a:xfrm>
            <a:off x="3035300"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nvGrpSpPr>
          <p:cNvPr id="450" name="Group 449"/>
          <p:cNvGrpSpPr>
            <a:grpSpLocks/>
          </p:cNvGrpSpPr>
          <p:nvPr/>
        </p:nvGrpSpPr>
        <p:grpSpPr bwMode="auto">
          <a:xfrm>
            <a:off x="2420938" y="5118100"/>
            <a:ext cx="307975" cy="307975"/>
            <a:chOff x="219" y="3466"/>
            <a:chExt cx="194" cy="194"/>
          </a:xfrm>
        </p:grpSpPr>
        <p:sp>
          <p:nvSpPr>
            <p:cNvPr id="451" name="Rectangle 450"/>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452" name="Rectangle 451"/>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453" name="Rectangle 452"/>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454" name="Rectangle 453"/>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455" name="Rectangle 454"/>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456" name="Rectangle 455"/>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457" name="Rectangle 456"/>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458" name="Rectangle 457"/>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459" name="Rectangle 458"/>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460" name="Line 459"/>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61" name="Line 460"/>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62" name="Line 461"/>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63" name="Line 462"/>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64" name="Line 463"/>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65" name="Line 464"/>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66" name="Line 465"/>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67" name="Line 466"/>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68" name="Line 467"/>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69" name="Line 468"/>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70" name="Line 469"/>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71" name="Line 470"/>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72" name="Text Box 471"/>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Verdana"/>
                  <a:ea typeface="ＭＳ Ｐゴシック"/>
                </a:rPr>
                <a:t>  </a:t>
              </a:r>
              <a:r>
                <a:rPr lang="en-US" sz="600" b="1" dirty="0">
                  <a:solidFill>
                    <a:srgbClr val="0000FF"/>
                  </a:solidFill>
                  <a:latin typeface="Verdana"/>
                  <a:ea typeface="ＭＳ Ｐゴシック"/>
                </a:rPr>
                <a:t>400</a:t>
              </a:r>
            </a:p>
          </p:txBody>
        </p:sp>
      </p:grpSp>
      <p:grpSp>
        <p:nvGrpSpPr>
          <p:cNvPr id="473" name="Group 472"/>
          <p:cNvGrpSpPr>
            <a:grpSpLocks/>
          </p:cNvGrpSpPr>
          <p:nvPr/>
        </p:nvGrpSpPr>
        <p:grpSpPr bwMode="auto">
          <a:xfrm>
            <a:off x="2959100" y="5118100"/>
            <a:ext cx="307975" cy="307975"/>
            <a:chOff x="219" y="3466"/>
            <a:chExt cx="194" cy="194"/>
          </a:xfrm>
        </p:grpSpPr>
        <p:sp>
          <p:nvSpPr>
            <p:cNvPr id="474" name="Rectangle 473"/>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475" name="Rectangle 474"/>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476" name="Rectangle 475"/>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477" name="Rectangle 476"/>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478" name="Rectangle 477"/>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479" name="Rectangle 478"/>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480" name="Rectangle 479"/>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481" name="Rectangle 480"/>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482" name="Rectangle 481"/>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483" name="Line 482"/>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84" name="Line 483"/>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85" name="Line 484"/>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86" name="Line 485"/>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87" name="Line 486"/>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88" name="Line 487"/>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89" name="Line 488"/>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90" name="Line 489"/>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91" name="Line 490"/>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92" name="Line 491"/>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93" name="Line 492"/>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94" name="Line 493"/>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495" name="Text Box 494"/>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Verdana"/>
                  <a:ea typeface="ＭＳ Ｐゴシック"/>
                </a:rPr>
                <a:t>  </a:t>
              </a:r>
              <a:r>
                <a:rPr lang="en-US" sz="600" b="1" dirty="0">
                  <a:solidFill>
                    <a:srgbClr val="0000FF"/>
                  </a:solidFill>
                  <a:latin typeface="Verdana"/>
                  <a:ea typeface="ＭＳ Ｐゴシック"/>
                </a:rPr>
                <a:t>400</a:t>
              </a:r>
            </a:p>
          </p:txBody>
        </p:sp>
      </p:grpSp>
      <p:grpSp>
        <p:nvGrpSpPr>
          <p:cNvPr id="496" name="Group 495"/>
          <p:cNvGrpSpPr>
            <a:grpSpLocks/>
          </p:cNvGrpSpPr>
          <p:nvPr/>
        </p:nvGrpSpPr>
        <p:grpSpPr bwMode="auto">
          <a:xfrm>
            <a:off x="2686050" y="4811713"/>
            <a:ext cx="306388" cy="73025"/>
            <a:chOff x="316" y="2801"/>
            <a:chExt cx="193" cy="46"/>
          </a:xfrm>
        </p:grpSpPr>
        <p:sp>
          <p:nvSpPr>
            <p:cNvPr id="497" name="Rectangle 496"/>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498" name="Rectangle 497"/>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499" name="Rectangle 498"/>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500" name="Rectangle 499"/>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501" name="Rectangle 500"/>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502" name="Line 501"/>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03" name="Line 502"/>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04" name="Line 503"/>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05" name="Line 504"/>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06" name="Line 505"/>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07" name="Line 506"/>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08" name="Line 507"/>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09" name="Line 508"/>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10" name="Line 509"/>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11" name="Line 510"/>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12" name="Line 511"/>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13" name="Line 512"/>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514" name="Group 513"/>
          <p:cNvGrpSpPr>
            <a:grpSpLocks/>
          </p:cNvGrpSpPr>
          <p:nvPr/>
        </p:nvGrpSpPr>
        <p:grpSpPr bwMode="auto">
          <a:xfrm>
            <a:off x="2478088" y="5432425"/>
            <a:ext cx="192087" cy="38100"/>
            <a:chOff x="170" y="3297"/>
            <a:chExt cx="121" cy="24"/>
          </a:xfrm>
        </p:grpSpPr>
        <p:sp>
          <p:nvSpPr>
            <p:cNvPr id="515" name="Rectangle 51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516" name="Rectangle 51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517" name="Rectangle 51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518" name="Rectangle 51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519" name="Rectangle 51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520" name="Line 51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21" name="Line 52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22" name="Line 52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23" name="Line 52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24" name="Line 52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25" name="Line 52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26" name="Line 52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27" name="Line 52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528" name="Group 527"/>
          <p:cNvGrpSpPr>
            <a:grpSpLocks/>
          </p:cNvGrpSpPr>
          <p:nvPr/>
        </p:nvGrpSpPr>
        <p:grpSpPr bwMode="auto">
          <a:xfrm>
            <a:off x="3014663" y="5432425"/>
            <a:ext cx="192087" cy="38100"/>
            <a:chOff x="170" y="3297"/>
            <a:chExt cx="121" cy="24"/>
          </a:xfrm>
        </p:grpSpPr>
        <p:sp>
          <p:nvSpPr>
            <p:cNvPr id="529" name="Rectangle 528"/>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530" name="Rectangle 529"/>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531" name="Rectangle 530"/>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532" name="Rectangle 531"/>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533" name="Rectangle 532"/>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534" name="Line 533"/>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35" name="Line 534"/>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36" name="Line 535"/>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37" name="Line 536"/>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38" name="Line 537"/>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39" name="Line 538"/>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40" name="Line 539"/>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41" name="Line 540"/>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542" name="Group 541"/>
          <p:cNvGrpSpPr>
            <a:grpSpLocks/>
          </p:cNvGrpSpPr>
          <p:nvPr/>
        </p:nvGrpSpPr>
        <p:grpSpPr bwMode="auto">
          <a:xfrm>
            <a:off x="3762375" y="4311650"/>
            <a:ext cx="306388" cy="73025"/>
            <a:chOff x="316" y="2801"/>
            <a:chExt cx="193" cy="46"/>
          </a:xfrm>
        </p:grpSpPr>
        <p:sp>
          <p:nvSpPr>
            <p:cNvPr id="543" name="Rectangle 542"/>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544" name="Rectangle 543"/>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545" name="Rectangle 544"/>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546" name="Rectangle 545"/>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547" name="Rectangle 546"/>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548" name="Line 547"/>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49" name="Line 548"/>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50" name="Line 549"/>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51" name="Line 550"/>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52" name="Line 551"/>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53" name="Line 552"/>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54" name="Line 553"/>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55" name="Line 554"/>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56" name="Line 555"/>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57" name="Line 556"/>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58" name="Line 557"/>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59" name="Line 558"/>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560" name="Group 559"/>
          <p:cNvGrpSpPr>
            <a:grpSpLocks/>
          </p:cNvGrpSpPr>
          <p:nvPr/>
        </p:nvGrpSpPr>
        <p:grpSpPr bwMode="auto">
          <a:xfrm>
            <a:off x="3554413" y="5080000"/>
            <a:ext cx="192087" cy="38100"/>
            <a:chOff x="170" y="3297"/>
            <a:chExt cx="121" cy="24"/>
          </a:xfrm>
        </p:grpSpPr>
        <p:sp>
          <p:nvSpPr>
            <p:cNvPr id="561" name="Rectangle 560"/>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562" name="Rectangle 561"/>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563" name="Rectangle 562"/>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564" name="Rectangle 563"/>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565" name="Rectangle 564"/>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566" name="Line 565"/>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67" name="Line 566"/>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68" name="Line 567"/>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69" name="Line 568"/>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70" name="Line 569"/>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71" name="Line 570"/>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72" name="Line 571"/>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73" name="Line 572"/>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574" name="Group 573"/>
          <p:cNvGrpSpPr>
            <a:grpSpLocks/>
          </p:cNvGrpSpPr>
          <p:nvPr/>
        </p:nvGrpSpPr>
        <p:grpSpPr bwMode="auto">
          <a:xfrm>
            <a:off x="4090988" y="5080000"/>
            <a:ext cx="192087" cy="38100"/>
            <a:chOff x="170" y="3297"/>
            <a:chExt cx="121" cy="24"/>
          </a:xfrm>
        </p:grpSpPr>
        <p:sp>
          <p:nvSpPr>
            <p:cNvPr id="575" name="Rectangle 57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576" name="Rectangle 57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577" name="Rectangle 57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578" name="Rectangle 57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579" name="Rectangle 57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580" name="Line 57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81" name="Line 58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82" name="Line 58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83" name="Line 58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84" name="Line 58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85" name="Line 58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86" name="Line 58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87" name="Line 58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588" name="Line 587"/>
          <p:cNvSpPr>
            <a:spLocks noChangeShapeType="1"/>
          </p:cNvSpPr>
          <p:nvPr/>
        </p:nvSpPr>
        <p:spPr bwMode="auto">
          <a:xfrm flipH="1">
            <a:off x="3687763"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589" name="Line 588"/>
          <p:cNvSpPr>
            <a:spLocks noChangeShapeType="1"/>
          </p:cNvSpPr>
          <p:nvPr/>
        </p:nvSpPr>
        <p:spPr bwMode="auto">
          <a:xfrm>
            <a:off x="4111625"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nvGrpSpPr>
          <p:cNvPr id="590" name="Group 589"/>
          <p:cNvGrpSpPr>
            <a:grpSpLocks/>
          </p:cNvGrpSpPr>
          <p:nvPr/>
        </p:nvGrpSpPr>
        <p:grpSpPr bwMode="auto">
          <a:xfrm>
            <a:off x="3497263" y="5118100"/>
            <a:ext cx="307975" cy="307975"/>
            <a:chOff x="219" y="3466"/>
            <a:chExt cx="194" cy="194"/>
          </a:xfrm>
        </p:grpSpPr>
        <p:sp>
          <p:nvSpPr>
            <p:cNvPr id="591" name="Rectangle 590"/>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592" name="Rectangle 591"/>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593" name="Rectangle 592"/>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594" name="Rectangle 593"/>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595" name="Rectangle 594"/>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596" name="Rectangle 595"/>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597" name="Rectangle 596"/>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598" name="Rectangle 597"/>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599" name="Rectangle 598"/>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600" name="Line 599"/>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01" name="Line 600"/>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02" name="Line 601"/>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03" name="Line 602"/>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04" name="Line 603"/>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05" name="Line 604"/>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06" name="Line 605"/>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07" name="Line 606"/>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08" name="Line 607"/>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09" name="Line 608"/>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10" name="Line 609"/>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11" name="Line 610"/>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12" name="Text Box 611"/>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Verdana"/>
                  <a:ea typeface="ＭＳ Ｐゴシック"/>
                </a:rPr>
                <a:t>  </a:t>
              </a:r>
              <a:r>
                <a:rPr lang="en-US" sz="600" b="1" dirty="0">
                  <a:solidFill>
                    <a:srgbClr val="0000FF"/>
                  </a:solidFill>
                  <a:latin typeface="Verdana"/>
                  <a:ea typeface="ＭＳ Ｐゴシック"/>
                </a:rPr>
                <a:t>400</a:t>
              </a:r>
            </a:p>
          </p:txBody>
        </p:sp>
      </p:grpSp>
      <p:grpSp>
        <p:nvGrpSpPr>
          <p:cNvPr id="613" name="Group 612"/>
          <p:cNvGrpSpPr>
            <a:grpSpLocks/>
          </p:cNvGrpSpPr>
          <p:nvPr/>
        </p:nvGrpSpPr>
        <p:grpSpPr bwMode="auto">
          <a:xfrm>
            <a:off x="4033838" y="5118100"/>
            <a:ext cx="307975" cy="307975"/>
            <a:chOff x="219" y="3466"/>
            <a:chExt cx="194" cy="194"/>
          </a:xfrm>
        </p:grpSpPr>
        <p:sp>
          <p:nvSpPr>
            <p:cNvPr id="614" name="Rectangle 613"/>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615" name="Rectangle 614"/>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616" name="Rectangle 615"/>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617" name="Rectangle 616"/>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618" name="Rectangle 617"/>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619" name="Rectangle 618"/>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620" name="Rectangle 619"/>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621" name="Rectangle 620"/>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622" name="Rectangle 621"/>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623" name="Line 622"/>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24" name="Line 623"/>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25" name="Line 624"/>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26" name="Line 625"/>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27" name="Line 626"/>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28" name="Line 627"/>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29" name="Line 628"/>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30" name="Line 629"/>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31" name="Line 630"/>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32" name="Line 631"/>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33" name="Line 632"/>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34" name="Line 633"/>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35" name="Text Box 634"/>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Verdana"/>
                  <a:ea typeface="ＭＳ Ｐゴシック"/>
                </a:rPr>
                <a:t>  </a:t>
              </a:r>
              <a:r>
                <a:rPr lang="en-US" sz="600" b="1" dirty="0">
                  <a:solidFill>
                    <a:srgbClr val="0000FF"/>
                  </a:solidFill>
                  <a:latin typeface="Verdana"/>
                  <a:ea typeface="ＭＳ Ｐゴシック"/>
                </a:rPr>
                <a:t>400</a:t>
              </a:r>
            </a:p>
          </p:txBody>
        </p:sp>
      </p:grpSp>
      <p:grpSp>
        <p:nvGrpSpPr>
          <p:cNvPr id="636" name="Group 635"/>
          <p:cNvGrpSpPr>
            <a:grpSpLocks/>
          </p:cNvGrpSpPr>
          <p:nvPr/>
        </p:nvGrpSpPr>
        <p:grpSpPr bwMode="auto">
          <a:xfrm>
            <a:off x="3762375" y="4811713"/>
            <a:ext cx="306388" cy="73025"/>
            <a:chOff x="316" y="2801"/>
            <a:chExt cx="193" cy="46"/>
          </a:xfrm>
        </p:grpSpPr>
        <p:sp>
          <p:nvSpPr>
            <p:cNvPr id="637" name="Rectangle 636"/>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638" name="Rectangle 637"/>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639" name="Rectangle 638"/>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640" name="Rectangle 639"/>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641" name="Rectangle 640"/>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642" name="Line 641"/>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43" name="Line 642"/>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44" name="Line 643"/>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45" name="Line 644"/>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46" name="Line 645"/>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47" name="Line 646"/>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48" name="Line 647"/>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49" name="Line 648"/>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50" name="Line 649"/>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51" name="Line 650"/>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52" name="Line 651"/>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53" name="Line 652"/>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654" name="Group 653"/>
          <p:cNvGrpSpPr>
            <a:grpSpLocks/>
          </p:cNvGrpSpPr>
          <p:nvPr/>
        </p:nvGrpSpPr>
        <p:grpSpPr bwMode="auto">
          <a:xfrm>
            <a:off x="3554413" y="5432425"/>
            <a:ext cx="192087" cy="38100"/>
            <a:chOff x="170" y="3297"/>
            <a:chExt cx="121" cy="24"/>
          </a:xfrm>
        </p:grpSpPr>
        <p:sp>
          <p:nvSpPr>
            <p:cNvPr id="655" name="Rectangle 65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656" name="Rectangle 65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657" name="Rectangle 65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658" name="Rectangle 65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659" name="Rectangle 65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660" name="Line 65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61" name="Line 66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62" name="Line 66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63" name="Line 66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64" name="Line 66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65" name="Line 66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66" name="Line 66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67" name="Line 66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668" name="Group 667"/>
          <p:cNvGrpSpPr>
            <a:grpSpLocks/>
          </p:cNvGrpSpPr>
          <p:nvPr/>
        </p:nvGrpSpPr>
        <p:grpSpPr bwMode="auto">
          <a:xfrm>
            <a:off x="4090988" y="5432425"/>
            <a:ext cx="192087" cy="38100"/>
            <a:chOff x="170" y="3297"/>
            <a:chExt cx="121" cy="24"/>
          </a:xfrm>
        </p:grpSpPr>
        <p:sp>
          <p:nvSpPr>
            <p:cNvPr id="669" name="Rectangle 668"/>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670" name="Rectangle 669"/>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671" name="Rectangle 670"/>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672" name="Rectangle 671"/>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673" name="Rectangle 672"/>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674" name="Line 673"/>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75" name="Line 674"/>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76" name="Line 675"/>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77" name="Line 676"/>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78" name="Line 677"/>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79" name="Line 678"/>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80" name="Line 679"/>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81" name="Line 680"/>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682" name="Group 681"/>
          <p:cNvGrpSpPr>
            <a:grpSpLocks/>
          </p:cNvGrpSpPr>
          <p:nvPr/>
        </p:nvGrpSpPr>
        <p:grpSpPr bwMode="auto">
          <a:xfrm>
            <a:off x="5068888" y="4311650"/>
            <a:ext cx="306387" cy="73025"/>
            <a:chOff x="316" y="2801"/>
            <a:chExt cx="193" cy="46"/>
          </a:xfrm>
        </p:grpSpPr>
        <p:sp>
          <p:nvSpPr>
            <p:cNvPr id="683" name="Rectangle 682"/>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684" name="Rectangle 683"/>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685" name="Rectangle 684"/>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686" name="Rectangle 685"/>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687" name="Rectangle 686"/>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688" name="Line 687"/>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89" name="Line 688"/>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90" name="Line 689"/>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91" name="Line 690"/>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92" name="Line 691"/>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93" name="Line 692"/>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94" name="Line 693"/>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95" name="Line 694"/>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96" name="Line 695"/>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97" name="Line 696"/>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98" name="Line 697"/>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699" name="Line 698"/>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700" name="Group 699"/>
          <p:cNvGrpSpPr>
            <a:grpSpLocks/>
          </p:cNvGrpSpPr>
          <p:nvPr/>
        </p:nvGrpSpPr>
        <p:grpSpPr bwMode="auto">
          <a:xfrm>
            <a:off x="4860925" y="5080000"/>
            <a:ext cx="192088" cy="38100"/>
            <a:chOff x="170" y="3297"/>
            <a:chExt cx="121" cy="24"/>
          </a:xfrm>
        </p:grpSpPr>
        <p:sp>
          <p:nvSpPr>
            <p:cNvPr id="701" name="Rectangle 700"/>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702" name="Rectangle 701"/>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703" name="Rectangle 702"/>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704" name="Rectangle 703"/>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705" name="Rectangle 704"/>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706" name="Line 705"/>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07" name="Line 706"/>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08" name="Line 707"/>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09" name="Line 708"/>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10" name="Line 709"/>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11" name="Line 710"/>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12" name="Line 711"/>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13" name="Line 712"/>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714" name="Group 713"/>
          <p:cNvGrpSpPr>
            <a:grpSpLocks/>
          </p:cNvGrpSpPr>
          <p:nvPr/>
        </p:nvGrpSpPr>
        <p:grpSpPr bwMode="auto">
          <a:xfrm>
            <a:off x="5397500" y="5080000"/>
            <a:ext cx="192088" cy="38100"/>
            <a:chOff x="170" y="3297"/>
            <a:chExt cx="121" cy="24"/>
          </a:xfrm>
        </p:grpSpPr>
        <p:sp>
          <p:nvSpPr>
            <p:cNvPr id="715" name="Rectangle 71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716" name="Rectangle 71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717" name="Rectangle 71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718" name="Rectangle 71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719" name="Rectangle 71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720" name="Line 71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21" name="Line 72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22" name="Line 72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23" name="Line 72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24" name="Line 72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25" name="Line 72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26" name="Line 72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27" name="Line 72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728" name="Line 727"/>
          <p:cNvSpPr>
            <a:spLocks noChangeShapeType="1"/>
          </p:cNvSpPr>
          <p:nvPr/>
        </p:nvSpPr>
        <p:spPr bwMode="auto">
          <a:xfrm flipH="1">
            <a:off x="4994275"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29" name="Line 728"/>
          <p:cNvSpPr>
            <a:spLocks noChangeShapeType="1"/>
          </p:cNvSpPr>
          <p:nvPr/>
        </p:nvSpPr>
        <p:spPr bwMode="auto">
          <a:xfrm>
            <a:off x="5418138"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nvGrpSpPr>
          <p:cNvPr id="730" name="Group 729"/>
          <p:cNvGrpSpPr>
            <a:grpSpLocks/>
          </p:cNvGrpSpPr>
          <p:nvPr/>
        </p:nvGrpSpPr>
        <p:grpSpPr bwMode="auto">
          <a:xfrm>
            <a:off x="4802188" y="5118100"/>
            <a:ext cx="307975" cy="307975"/>
            <a:chOff x="219" y="3466"/>
            <a:chExt cx="194" cy="194"/>
          </a:xfrm>
        </p:grpSpPr>
        <p:sp>
          <p:nvSpPr>
            <p:cNvPr id="731" name="Rectangle 730"/>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732" name="Rectangle 731"/>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733" name="Rectangle 732"/>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734" name="Rectangle 733"/>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735" name="Rectangle 734"/>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736" name="Rectangle 735"/>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737" name="Rectangle 736"/>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738" name="Rectangle 737"/>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739" name="Rectangle 738"/>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740" name="Line 739"/>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41" name="Line 740"/>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42" name="Line 741"/>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43" name="Line 742"/>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44" name="Line 743"/>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45" name="Line 744"/>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46" name="Line 745"/>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47" name="Line 746"/>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48" name="Line 747"/>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49" name="Line 748"/>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50" name="Line 749"/>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51" name="Line 750"/>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52" name="Text Box 751"/>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Verdana"/>
                  <a:ea typeface="ＭＳ Ｐゴシック"/>
                </a:rPr>
                <a:t>  </a:t>
              </a:r>
              <a:r>
                <a:rPr lang="en-US" sz="600" b="1" dirty="0">
                  <a:solidFill>
                    <a:srgbClr val="0000FF"/>
                  </a:solidFill>
                  <a:latin typeface="Verdana"/>
                  <a:ea typeface="ＭＳ Ｐゴシック"/>
                </a:rPr>
                <a:t>400</a:t>
              </a:r>
            </a:p>
          </p:txBody>
        </p:sp>
      </p:grpSp>
      <p:grpSp>
        <p:nvGrpSpPr>
          <p:cNvPr id="753" name="Group 752"/>
          <p:cNvGrpSpPr>
            <a:grpSpLocks/>
          </p:cNvGrpSpPr>
          <p:nvPr/>
        </p:nvGrpSpPr>
        <p:grpSpPr bwMode="auto">
          <a:xfrm>
            <a:off x="5340350" y="5118100"/>
            <a:ext cx="307975" cy="307975"/>
            <a:chOff x="219" y="3466"/>
            <a:chExt cx="194" cy="194"/>
          </a:xfrm>
        </p:grpSpPr>
        <p:sp>
          <p:nvSpPr>
            <p:cNvPr id="754" name="Rectangle 753"/>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755" name="Rectangle 754"/>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756" name="Rectangle 755"/>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757" name="Rectangle 756"/>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758" name="Rectangle 757"/>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759" name="Rectangle 758"/>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760" name="Rectangle 759"/>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761" name="Rectangle 760"/>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762" name="Rectangle 761"/>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763" name="Line 762"/>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64" name="Line 763"/>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65" name="Line 764"/>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66" name="Line 765"/>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67" name="Line 766"/>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68" name="Line 767"/>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69" name="Line 768"/>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70" name="Line 769"/>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71" name="Line 770"/>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72" name="Line 771"/>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73" name="Line 772"/>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74" name="Line 773"/>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75" name="Text Box 774"/>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Verdana"/>
                  <a:ea typeface="ＭＳ Ｐゴシック"/>
                </a:rPr>
                <a:t>  </a:t>
              </a:r>
              <a:r>
                <a:rPr lang="en-US" sz="600" b="1" dirty="0">
                  <a:solidFill>
                    <a:srgbClr val="0000FF"/>
                  </a:solidFill>
                  <a:latin typeface="Verdana"/>
                  <a:ea typeface="ＭＳ Ｐゴシック"/>
                </a:rPr>
                <a:t>400</a:t>
              </a:r>
            </a:p>
          </p:txBody>
        </p:sp>
      </p:grpSp>
      <p:grpSp>
        <p:nvGrpSpPr>
          <p:cNvPr id="776" name="Group 775"/>
          <p:cNvGrpSpPr>
            <a:grpSpLocks/>
          </p:cNvGrpSpPr>
          <p:nvPr/>
        </p:nvGrpSpPr>
        <p:grpSpPr bwMode="auto">
          <a:xfrm>
            <a:off x="5068888" y="4811713"/>
            <a:ext cx="306387" cy="73025"/>
            <a:chOff x="316" y="2801"/>
            <a:chExt cx="193" cy="46"/>
          </a:xfrm>
        </p:grpSpPr>
        <p:sp>
          <p:nvSpPr>
            <p:cNvPr id="777" name="Rectangle 776"/>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778" name="Rectangle 777"/>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779" name="Rectangle 778"/>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780" name="Rectangle 779"/>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781" name="Rectangle 780"/>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782" name="Line 781"/>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83" name="Line 782"/>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84" name="Line 783"/>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85" name="Line 784"/>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86" name="Line 785"/>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87" name="Line 786"/>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88" name="Line 787"/>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89" name="Line 788"/>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90" name="Line 789"/>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91" name="Line 790"/>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92" name="Line 791"/>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793" name="Line 792"/>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794" name="Group 793"/>
          <p:cNvGrpSpPr>
            <a:grpSpLocks/>
          </p:cNvGrpSpPr>
          <p:nvPr/>
        </p:nvGrpSpPr>
        <p:grpSpPr bwMode="auto">
          <a:xfrm>
            <a:off x="4860925" y="5432425"/>
            <a:ext cx="192088" cy="38100"/>
            <a:chOff x="170" y="3297"/>
            <a:chExt cx="121" cy="24"/>
          </a:xfrm>
        </p:grpSpPr>
        <p:sp>
          <p:nvSpPr>
            <p:cNvPr id="795" name="Rectangle 79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796" name="Rectangle 79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797" name="Rectangle 79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798" name="Rectangle 79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799" name="Rectangle 79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800" name="Line 79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01" name="Line 80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02" name="Line 80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03" name="Line 80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04" name="Line 80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05" name="Line 80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06" name="Line 80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07" name="Line 80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808" name="Group 807"/>
          <p:cNvGrpSpPr>
            <a:grpSpLocks/>
          </p:cNvGrpSpPr>
          <p:nvPr/>
        </p:nvGrpSpPr>
        <p:grpSpPr bwMode="auto">
          <a:xfrm>
            <a:off x="5397500" y="5432425"/>
            <a:ext cx="192088" cy="38100"/>
            <a:chOff x="170" y="3297"/>
            <a:chExt cx="121" cy="24"/>
          </a:xfrm>
        </p:grpSpPr>
        <p:sp>
          <p:nvSpPr>
            <p:cNvPr id="809" name="Rectangle 808"/>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810" name="Rectangle 809"/>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811" name="Rectangle 810"/>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812" name="Rectangle 811"/>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813" name="Rectangle 812"/>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814" name="Line 813"/>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15" name="Line 814"/>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16" name="Line 815"/>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17" name="Line 816"/>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18" name="Line 817"/>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19" name="Line 818"/>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20" name="Line 819"/>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21" name="Line 820"/>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822" name="Group 821"/>
          <p:cNvGrpSpPr>
            <a:grpSpLocks/>
          </p:cNvGrpSpPr>
          <p:nvPr/>
        </p:nvGrpSpPr>
        <p:grpSpPr bwMode="auto">
          <a:xfrm>
            <a:off x="6143625" y="4311650"/>
            <a:ext cx="306388" cy="73025"/>
            <a:chOff x="316" y="2801"/>
            <a:chExt cx="193" cy="46"/>
          </a:xfrm>
        </p:grpSpPr>
        <p:sp>
          <p:nvSpPr>
            <p:cNvPr id="823" name="Rectangle 822"/>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824" name="Rectangle 823"/>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825" name="Rectangle 824"/>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826" name="Rectangle 825"/>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827" name="Rectangle 826"/>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828" name="Line 827"/>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29" name="Line 828"/>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30" name="Line 829"/>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31" name="Line 830"/>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32" name="Line 831"/>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33" name="Line 832"/>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34" name="Line 833"/>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35" name="Line 834"/>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36" name="Line 835"/>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37" name="Line 836"/>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38" name="Line 837"/>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39" name="Line 838"/>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840" name="Group 839"/>
          <p:cNvGrpSpPr>
            <a:grpSpLocks/>
          </p:cNvGrpSpPr>
          <p:nvPr/>
        </p:nvGrpSpPr>
        <p:grpSpPr bwMode="auto">
          <a:xfrm>
            <a:off x="5935663" y="5080000"/>
            <a:ext cx="192087" cy="38100"/>
            <a:chOff x="170" y="3297"/>
            <a:chExt cx="121" cy="24"/>
          </a:xfrm>
        </p:grpSpPr>
        <p:sp>
          <p:nvSpPr>
            <p:cNvPr id="841" name="Rectangle 840"/>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842" name="Rectangle 841"/>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843" name="Rectangle 842"/>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844" name="Rectangle 843"/>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845" name="Rectangle 844"/>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846" name="Line 845"/>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47" name="Line 846"/>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48" name="Line 847"/>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49" name="Line 848"/>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50" name="Line 849"/>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51" name="Line 850"/>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52" name="Line 851"/>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53" name="Line 852"/>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854" name="Group 853"/>
          <p:cNvGrpSpPr>
            <a:grpSpLocks/>
          </p:cNvGrpSpPr>
          <p:nvPr/>
        </p:nvGrpSpPr>
        <p:grpSpPr bwMode="auto">
          <a:xfrm>
            <a:off x="6472238" y="5080000"/>
            <a:ext cx="192087" cy="38100"/>
            <a:chOff x="170" y="3297"/>
            <a:chExt cx="121" cy="24"/>
          </a:xfrm>
        </p:grpSpPr>
        <p:sp>
          <p:nvSpPr>
            <p:cNvPr id="855" name="Rectangle 85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856" name="Rectangle 85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857" name="Rectangle 85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858" name="Rectangle 85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859" name="Rectangle 85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860" name="Line 85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61" name="Line 86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62" name="Line 86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63" name="Line 86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64" name="Line 86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65" name="Line 86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66" name="Line 86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67" name="Line 86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868" name="Line 867"/>
          <p:cNvSpPr>
            <a:spLocks noChangeShapeType="1"/>
          </p:cNvSpPr>
          <p:nvPr/>
        </p:nvSpPr>
        <p:spPr bwMode="auto">
          <a:xfrm flipH="1">
            <a:off x="6069013"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69" name="Line 868"/>
          <p:cNvSpPr>
            <a:spLocks noChangeShapeType="1"/>
          </p:cNvSpPr>
          <p:nvPr/>
        </p:nvSpPr>
        <p:spPr bwMode="auto">
          <a:xfrm>
            <a:off x="6492875"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nvGrpSpPr>
          <p:cNvPr id="870" name="Group 869"/>
          <p:cNvGrpSpPr>
            <a:grpSpLocks/>
          </p:cNvGrpSpPr>
          <p:nvPr/>
        </p:nvGrpSpPr>
        <p:grpSpPr bwMode="auto">
          <a:xfrm>
            <a:off x="5876925" y="5118100"/>
            <a:ext cx="307975" cy="307975"/>
            <a:chOff x="219" y="3466"/>
            <a:chExt cx="194" cy="194"/>
          </a:xfrm>
        </p:grpSpPr>
        <p:sp>
          <p:nvSpPr>
            <p:cNvPr id="871" name="Rectangle 870"/>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872" name="Rectangle 871"/>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873" name="Rectangle 872"/>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874" name="Rectangle 873"/>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875" name="Rectangle 874"/>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876" name="Rectangle 875"/>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877" name="Rectangle 876"/>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878" name="Rectangle 877"/>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879" name="Rectangle 878"/>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880" name="Line 879"/>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81" name="Line 880"/>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82" name="Line 881"/>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83" name="Line 882"/>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84" name="Line 883"/>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85" name="Line 884"/>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86" name="Line 885"/>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87" name="Line 886"/>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88" name="Line 887"/>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89" name="Line 888"/>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90" name="Line 889"/>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91" name="Line 890"/>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892" name="Text Box 891"/>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Verdana"/>
                  <a:ea typeface="ＭＳ Ｐゴシック"/>
                </a:rPr>
                <a:t>  </a:t>
              </a:r>
              <a:r>
                <a:rPr lang="en-US" sz="600" b="1" dirty="0">
                  <a:solidFill>
                    <a:srgbClr val="0000FF"/>
                  </a:solidFill>
                  <a:latin typeface="Verdana"/>
                  <a:ea typeface="ＭＳ Ｐゴシック"/>
                </a:rPr>
                <a:t>400</a:t>
              </a:r>
            </a:p>
          </p:txBody>
        </p:sp>
      </p:grpSp>
      <p:grpSp>
        <p:nvGrpSpPr>
          <p:cNvPr id="893" name="Group 892"/>
          <p:cNvGrpSpPr>
            <a:grpSpLocks/>
          </p:cNvGrpSpPr>
          <p:nvPr/>
        </p:nvGrpSpPr>
        <p:grpSpPr bwMode="auto">
          <a:xfrm>
            <a:off x="6415088" y="5118100"/>
            <a:ext cx="307975" cy="307975"/>
            <a:chOff x="219" y="3466"/>
            <a:chExt cx="194" cy="194"/>
          </a:xfrm>
        </p:grpSpPr>
        <p:sp>
          <p:nvSpPr>
            <p:cNvPr id="894" name="Rectangle 893"/>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895" name="Rectangle 894"/>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896" name="Rectangle 895"/>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897" name="Rectangle 896"/>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898" name="Rectangle 897"/>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899" name="Rectangle 898"/>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900" name="Rectangle 899"/>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901" name="Rectangle 900"/>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902" name="Rectangle 901"/>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903" name="Line 902"/>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04" name="Line 903"/>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05" name="Line 904"/>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06" name="Line 905"/>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07" name="Line 906"/>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08" name="Line 907"/>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09" name="Line 908"/>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10" name="Line 909"/>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11" name="Line 910"/>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12" name="Line 911"/>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13" name="Line 912"/>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14" name="Line 913"/>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15" name="Text Box 914"/>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Verdana"/>
                  <a:ea typeface="ＭＳ Ｐゴシック"/>
                </a:rPr>
                <a:t>  </a:t>
              </a:r>
              <a:r>
                <a:rPr lang="en-US" sz="600" b="1" dirty="0">
                  <a:solidFill>
                    <a:srgbClr val="0000FF"/>
                  </a:solidFill>
                  <a:latin typeface="Verdana"/>
                  <a:ea typeface="ＭＳ Ｐゴシック"/>
                </a:rPr>
                <a:t>400</a:t>
              </a:r>
            </a:p>
          </p:txBody>
        </p:sp>
      </p:grpSp>
      <p:grpSp>
        <p:nvGrpSpPr>
          <p:cNvPr id="916" name="Group 915"/>
          <p:cNvGrpSpPr>
            <a:grpSpLocks/>
          </p:cNvGrpSpPr>
          <p:nvPr/>
        </p:nvGrpSpPr>
        <p:grpSpPr bwMode="auto">
          <a:xfrm>
            <a:off x="6143625" y="4811713"/>
            <a:ext cx="306388" cy="73025"/>
            <a:chOff x="316" y="2801"/>
            <a:chExt cx="193" cy="46"/>
          </a:xfrm>
        </p:grpSpPr>
        <p:sp>
          <p:nvSpPr>
            <p:cNvPr id="917" name="Rectangle 916"/>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918" name="Rectangle 917"/>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919" name="Rectangle 918"/>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920" name="Rectangle 919"/>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921" name="Rectangle 920"/>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922" name="Line 921"/>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23" name="Line 922"/>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24" name="Line 923"/>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25" name="Line 924"/>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26" name="Line 925"/>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27" name="Line 926"/>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28" name="Line 927"/>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29" name="Line 928"/>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30" name="Line 929"/>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31" name="Line 930"/>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32" name="Line 931"/>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33" name="Line 932"/>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934" name="Group 933"/>
          <p:cNvGrpSpPr>
            <a:grpSpLocks/>
          </p:cNvGrpSpPr>
          <p:nvPr/>
        </p:nvGrpSpPr>
        <p:grpSpPr bwMode="auto">
          <a:xfrm>
            <a:off x="5935663" y="5432425"/>
            <a:ext cx="192087" cy="38100"/>
            <a:chOff x="170" y="3297"/>
            <a:chExt cx="121" cy="24"/>
          </a:xfrm>
        </p:grpSpPr>
        <p:sp>
          <p:nvSpPr>
            <p:cNvPr id="935" name="Rectangle 93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936" name="Rectangle 93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937" name="Rectangle 93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938" name="Rectangle 93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939" name="Rectangle 93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940" name="Line 93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41" name="Line 94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42" name="Line 94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43" name="Line 94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44" name="Line 94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45" name="Line 94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46" name="Line 94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47" name="Line 94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948" name="Group 947"/>
          <p:cNvGrpSpPr>
            <a:grpSpLocks/>
          </p:cNvGrpSpPr>
          <p:nvPr/>
        </p:nvGrpSpPr>
        <p:grpSpPr bwMode="auto">
          <a:xfrm>
            <a:off x="6472238" y="5432425"/>
            <a:ext cx="192087" cy="38100"/>
            <a:chOff x="170" y="3297"/>
            <a:chExt cx="121" cy="24"/>
          </a:xfrm>
        </p:grpSpPr>
        <p:sp>
          <p:nvSpPr>
            <p:cNvPr id="949" name="Rectangle 948"/>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950" name="Rectangle 949"/>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951" name="Rectangle 950"/>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952" name="Rectangle 951"/>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953" name="Rectangle 952"/>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954" name="Line 953"/>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55" name="Line 954"/>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56" name="Line 955"/>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57" name="Line 956"/>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58" name="Line 957"/>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59" name="Line 958"/>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60" name="Line 959"/>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61" name="Line 960"/>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962" name="Group 961"/>
          <p:cNvGrpSpPr>
            <a:grpSpLocks/>
          </p:cNvGrpSpPr>
          <p:nvPr/>
        </p:nvGrpSpPr>
        <p:grpSpPr bwMode="auto">
          <a:xfrm>
            <a:off x="7218363" y="4311650"/>
            <a:ext cx="306387" cy="73025"/>
            <a:chOff x="316" y="2801"/>
            <a:chExt cx="193" cy="46"/>
          </a:xfrm>
        </p:grpSpPr>
        <p:sp>
          <p:nvSpPr>
            <p:cNvPr id="963" name="Rectangle 962"/>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964" name="Rectangle 963"/>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965" name="Rectangle 964"/>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966" name="Rectangle 965"/>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967" name="Rectangle 966"/>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968" name="Line 967"/>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69" name="Line 968"/>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70" name="Line 969"/>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71" name="Line 970"/>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72" name="Line 971"/>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73" name="Line 972"/>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74" name="Line 973"/>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75" name="Line 974"/>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76" name="Line 975"/>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77" name="Line 976"/>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78" name="Line 977"/>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79" name="Line 978"/>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980" name="Group 979"/>
          <p:cNvGrpSpPr>
            <a:grpSpLocks/>
          </p:cNvGrpSpPr>
          <p:nvPr/>
        </p:nvGrpSpPr>
        <p:grpSpPr bwMode="auto">
          <a:xfrm>
            <a:off x="7010400" y="5080000"/>
            <a:ext cx="192088" cy="38100"/>
            <a:chOff x="170" y="3297"/>
            <a:chExt cx="121" cy="24"/>
          </a:xfrm>
        </p:grpSpPr>
        <p:sp>
          <p:nvSpPr>
            <p:cNvPr id="981" name="Rectangle 980"/>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982" name="Rectangle 981"/>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983" name="Rectangle 982"/>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984" name="Rectangle 983"/>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985" name="Rectangle 984"/>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986" name="Line 985"/>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87" name="Line 986"/>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88" name="Line 987"/>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89" name="Line 988"/>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90" name="Line 989"/>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91" name="Line 990"/>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92" name="Line 991"/>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993" name="Line 992"/>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994" name="Group 993"/>
          <p:cNvGrpSpPr>
            <a:grpSpLocks/>
          </p:cNvGrpSpPr>
          <p:nvPr/>
        </p:nvGrpSpPr>
        <p:grpSpPr bwMode="auto">
          <a:xfrm>
            <a:off x="7546975" y="5080000"/>
            <a:ext cx="192088" cy="38100"/>
            <a:chOff x="170" y="3297"/>
            <a:chExt cx="121" cy="24"/>
          </a:xfrm>
        </p:grpSpPr>
        <p:sp>
          <p:nvSpPr>
            <p:cNvPr id="995" name="Rectangle 99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996" name="Rectangle 99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997" name="Rectangle 99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998" name="Rectangle 99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999" name="Rectangle 99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000" name="Line 99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01" name="Line 100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02" name="Line 100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03" name="Line 100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04" name="Line 100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05" name="Line 100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06" name="Line 100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07" name="Line 100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1008" name="Line 1007"/>
          <p:cNvSpPr>
            <a:spLocks noChangeShapeType="1"/>
          </p:cNvSpPr>
          <p:nvPr/>
        </p:nvSpPr>
        <p:spPr bwMode="auto">
          <a:xfrm flipH="1">
            <a:off x="7143750"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09" name="Line 1008"/>
          <p:cNvSpPr>
            <a:spLocks noChangeShapeType="1"/>
          </p:cNvSpPr>
          <p:nvPr/>
        </p:nvSpPr>
        <p:spPr bwMode="auto">
          <a:xfrm>
            <a:off x="7567613"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nvGrpSpPr>
          <p:cNvPr id="1010" name="Group 1009"/>
          <p:cNvGrpSpPr>
            <a:grpSpLocks/>
          </p:cNvGrpSpPr>
          <p:nvPr/>
        </p:nvGrpSpPr>
        <p:grpSpPr bwMode="auto">
          <a:xfrm>
            <a:off x="6951663" y="5118100"/>
            <a:ext cx="307975" cy="307975"/>
            <a:chOff x="219" y="3466"/>
            <a:chExt cx="194" cy="194"/>
          </a:xfrm>
        </p:grpSpPr>
        <p:sp>
          <p:nvSpPr>
            <p:cNvPr id="1011" name="Rectangle 1010"/>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012" name="Rectangle 1011"/>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013" name="Rectangle 1012"/>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014" name="Rectangle 1013"/>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015" name="Rectangle 1014"/>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016" name="Rectangle 1015"/>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017" name="Rectangle 1016"/>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018" name="Rectangle 1017"/>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1019" name="Rectangle 1018"/>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020" name="Line 1019"/>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21" name="Line 1020"/>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22" name="Line 1021"/>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23" name="Line 1022"/>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24" name="Line 1023"/>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25" name="Line 1024"/>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26" name="Line 1025"/>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27" name="Line 1026"/>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28" name="Line 1027"/>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29" name="Line 1028"/>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30" name="Line 1029"/>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31" name="Line 1030"/>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32" name="Text Box 1031"/>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Verdana"/>
                  <a:ea typeface="ＭＳ Ｐゴシック"/>
                </a:rPr>
                <a:t>  </a:t>
              </a:r>
              <a:r>
                <a:rPr lang="en-US" sz="600" b="1" dirty="0">
                  <a:solidFill>
                    <a:srgbClr val="0000FF"/>
                  </a:solidFill>
                  <a:latin typeface="Verdana"/>
                  <a:ea typeface="ＭＳ Ｐゴシック"/>
                </a:rPr>
                <a:t>400</a:t>
              </a:r>
            </a:p>
          </p:txBody>
        </p:sp>
      </p:grpSp>
      <p:grpSp>
        <p:nvGrpSpPr>
          <p:cNvPr id="1033" name="Group 1032"/>
          <p:cNvGrpSpPr>
            <a:grpSpLocks/>
          </p:cNvGrpSpPr>
          <p:nvPr/>
        </p:nvGrpSpPr>
        <p:grpSpPr bwMode="auto">
          <a:xfrm>
            <a:off x="7489825" y="5118100"/>
            <a:ext cx="307975" cy="307975"/>
            <a:chOff x="219" y="3466"/>
            <a:chExt cx="194" cy="194"/>
          </a:xfrm>
        </p:grpSpPr>
        <p:sp>
          <p:nvSpPr>
            <p:cNvPr id="1034" name="Rectangle 1033"/>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035" name="Rectangle 1034"/>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036" name="Rectangle 1035"/>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037" name="Rectangle 1036"/>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038" name="Rectangle 1037"/>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039" name="Rectangle 1038"/>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040" name="Rectangle 1039"/>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041" name="Rectangle 1040"/>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1042" name="Rectangle 1041"/>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043" name="Line 1042"/>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44" name="Line 1043"/>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45" name="Line 1044"/>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46" name="Line 1045"/>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47" name="Line 1046"/>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48" name="Line 1047"/>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49" name="Line 1048"/>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50" name="Line 1049"/>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51" name="Line 1050"/>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52" name="Line 1051"/>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53" name="Line 1052"/>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54" name="Line 1053"/>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55" name="Text Box 1054"/>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Verdana"/>
                  <a:ea typeface="ＭＳ Ｐゴシック"/>
                </a:rPr>
                <a:t>  </a:t>
              </a:r>
              <a:r>
                <a:rPr lang="en-US" sz="600" b="1" dirty="0">
                  <a:solidFill>
                    <a:srgbClr val="0000FF"/>
                  </a:solidFill>
                  <a:latin typeface="Verdana"/>
                  <a:ea typeface="ＭＳ Ｐゴシック"/>
                </a:rPr>
                <a:t>400</a:t>
              </a:r>
            </a:p>
          </p:txBody>
        </p:sp>
      </p:grpSp>
      <p:grpSp>
        <p:nvGrpSpPr>
          <p:cNvPr id="1056" name="Group 1055"/>
          <p:cNvGrpSpPr>
            <a:grpSpLocks/>
          </p:cNvGrpSpPr>
          <p:nvPr/>
        </p:nvGrpSpPr>
        <p:grpSpPr bwMode="auto">
          <a:xfrm>
            <a:off x="7218363" y="4811713"/>
            <a:ext cx="306387" cy="73025"/>
            <a:chOff x="316" y="2801"/>
            <a:chExt cx="193" cy="46"/>
          </a:xfrm>
        </p:grpSpPr>
        <p:sp>
          <p:nvSpPr>
            <p:cNvPr id="1057" name="Rectangle 1056"/>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1058" name="Rectangle 1057"/>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1059" name="Rectangle 1058"/>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1060" name="Rectangle 1059"/>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1061" name="Rectangle 1060"/>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1062" name="Line 1061"/>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63" name="Line 1062"/>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64" name="Line 1063"/>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65" name="Line 1064"/>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66" name="Line 1065"/>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67" name="Line 1066"/>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68" name="Line 1067"/>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69" name="Line 1068"/>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70" name="Line 1069"/>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71" name="Line 1070"/>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72" name="Line 1071"/>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73" name="Line 1072"/>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1074" name="Group 1073"/>
          <p:cNvGrpSpPr>
            <a:grpSpLocks/>
          </p:cNvGrpSpPr>
          <p:nvPr/>
        </p:nvGrpSpPr>
        <p:grpSpPr bwMode="auto">
          <a:xfrm>
            <a:off x="7010400" y="5432425"/>
            <a:ext cx="192088" cy="38100"/>
            <a:chOff x="170" y="3297"/>
            <a:chExt cx="121" cy="24"/>
          </a:xfrm>
        </p:grpSpPr>
        <p:sp>
          <p:nvSpPr>
            <p:cNvPr id="1075" name="Rectangle 107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076" name="Rectangle 107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077" name="Rectangle 107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078" name="Rectangle 107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079" name="Rectangle 107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080" name="Line 107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81" name="Line 108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82" name="Line 108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83" name="Line 108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84" name="Line 108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85" name="Line 108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86" name="Line 108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87" name="Line 108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1088" name="Group 1087"/>
          <p:cNvGrpSpPr>
            <a:grpSpLocks/>
          </p:cNvGrpSpPr>
          <p:nvPr/>
        </p:nvGrpSpPr>
        <p:grpSpPr bwMode="auto">
          <a:xfrm>
            <a:off x="7546975" y="5432425"/>
            <a:ext cx="192088" cy="38100"/>
            <a:chOff x="170" y="3297"/>
            <a:chExt cx="121" cy="24"/>
          </a:xfrm>
        </p:grpSpPr>
        <p:sp>
          <p:nvSpPr>
            <p:cNvPr id="1089" name="Rectangle 1088"/>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090" name="Rectangle 1089"/>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091" name="Rectangle 1090"/>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092" name="Rectangle 1091"/>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093" name="Rectangle 1092"/>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094" name="Line 1093"/>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95" name="Line 1094"/>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96" name="Line 1095"/>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97" name="Line 1096"/>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98" name="Line 1097"/>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099" name="Line 1098"/>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00" name="Line 1099"/>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01" name="Line 1100"/>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1102" name="Group 1101"/>
          <p:cNvGrpSpPr>
            <a:grpSpLocks/>
          </p:cNvGrpSpPr>
          <p:nvPr/>
        </p:nvGrpSpPr>
        <p:grpSpPr bwMode="auto">
          <a:xfrm>
            <a:off x="8294688" y="4311650"/>
            <a:ext cx="306387" cy="73025"/>
            <a:chOff x="316" y="2801"/>
            <a:chExt cx="193" cy="46"/>
          </a:xfrm>
        </p:grpSpPr>
        <p:sp>
          <p:nvSpPr>
            <p:cNvPr id="1103" name="Rectangle 1102"/>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1104" name="Rectangle 1103"/>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1105" name="Rectangle 1104"/>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1106" name="Rectangle 1105"/>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1107" name="Rectangle 1106"/>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1108" name="Line 1107"/>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09" name="Line 1108"/>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10" name="Line 1109"/>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11" name="Line 1110"/>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12" name="Line 1111"/>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13" name="Line 1112"/>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14" name="Line 1113"/>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15" name="Line 1114"/>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16" name="Line 1115"/>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17" name="Line 1116"/>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18" name="Line 1117"/>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19" name="Line 1118"/>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1120" name="Group 1119"/>
          <p:cNvGrpSpPr>
            <a:grpSpLocks/>
          </p:cNvGrpSpPr>
          <p:nvPr/>
        </p:nvGrpSpPr>
        <p:grpSpPr bwMode="auto">
          <a:xfrm>
            <a:off x="8086725" y="5080000"/>
            <a:ext cx="192088" cy="38100"/>
            <a:chOff x="170" y="3297"/>
            <a:chExt cx="121" cy="24"/>
          </a:xfrm>
        </p:grpSpPr>
        <p:sp>
          <p:nvSpPr>
            <p:cNvPr id="1121" name="Rectangle 1120"/>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122" name="Rectangle 1121"/>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123" name="Rectangle 1122"/>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124" name="Rectangle 1123"/>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125" name="Rectangle 1124"/>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126" name="Line 1125"/>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27" name="Line 1126"/>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28" name="Line 1127"/>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29" name="Line 1128"/>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30" name="Line 1129"/>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31" name="Line 1130"/>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32" name="Line 1131"/>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33" name="Line 1132"/>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1134" name="Group 1133"/>
          <p:cNvGrpSpPr>
            <a:grpSpLocks/>
          </p:cNvGrpSpPr>
          <p:nvPr/>
        </p:nvGrpSpPr>
        <p:grpSpPr bwMode="auto">
          <a:xfrm>
            <a:off x="8623300" y="5080000"/>
            <a:ext cx="192088" cy="38100"/>
            <a:chOff x="170" y="3297"/>
            <a:chExt cx="121" cy="24"/>
          </a:xfrm>
        </p:grpSpPr>
        <p:sp>
          <p:nvSpPr>
            <p:cNvPr id="1135" name="Rectangle 113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136" name="Rectangle 113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137" name="Rectangle 113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138" name="Rectangle 113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139" name="Rectangle 113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140" name="Line 113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41" name="Line 114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42" name="Line 114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43" name="Line 114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44" name="Line 114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45" name="Line 114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46" name="Line 114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47" name="Line 114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1148" name="Line 1147"/>
          <p:cNvSpPr>
            <a:spLocks noChangeShapeType="1"/>
          </p:cNvSpPr>
          <p:nvPr/>
        </p:nvSpPr>
        <p:spPr bwMode="auto">
          <a:xfrm flipH="1">
            <a:off x="8220075"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49" name="Line 1148"/>
          <p:cNvSpPr>
            <a:spLocks noChangeShapeType="1"/>
          </p:cNvSpPr>
          <p:nvPr/>
        </p:nvSpPr>
        <p:spPr bwMode="auto">
          <a:xfrm>
            <a:off x="8643938"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nvGrpSpPr>
          <p:cNvPr id="1150" name="Group 1149"/>
          <p:cNvGrpSpPr>
            <a:grpSpLocks/>
          </p:cNvGrpSpPr>
          <p:nvPr/>
        </p:nvGrpSpPr>
        <p:grpSpPr bwMode="auto">
          <a:xfrm>
            <a:off x="8027988" y="5118100"/>
            <a:ext cx="307975" cy="307975"/>
            <a:chOff x="219" y="3466"/>
            <a:chExt cx="194" cy="194"/>
          </a:xfrm>
        </p:grpSpPr>
        <p:sp>
          <p:nvSpPr>
            <p:cNvPr id="1151" name="Rectangle 1150"/>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152" name="Rectangle 1151"/>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153" name="Rectangle 1152"/>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154" name="Rectangle 1153"/>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155" name="Rectangle 1154"/>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156" name="Rectangle 1155"/>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157" name="Rectangle 1156"/>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158" name="Rectangle 1157"/>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1159" name="Rectangle 1158"/>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160" name="Line 1159"/>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61" name="Line 1160"/>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62" name="Line 1161"/>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63" name="Line 1162"/>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64" name="Line 1163"/>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65" name="Line 1164"/>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66" name="Line 1165"/>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67" name="Line 1166"/>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68" name="Line 1167"/>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69" name="Line 1168"/>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70" name="Line 1169"/>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71" name="Line 1170"/>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72" name="Text Box 1171"/>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Verdana"/>
                  <a:ea typeface="ＭＳ Ｐゴシック"/>
                </a:rPr>
                <a:t>  </a:t>
              </a:r>
              <a:r>
                <a:rPr lang="en-US" sz="600" b="1" dirty="0">
                  <a:solidFill>
                    <a:srgbClr val="0000FF"/>
                  </a:solidFill>
                  <a:latin typeface="Verdana"/>
                  <a:ea typeface="ＭＳ Ｐゴシック"/>
                </a:rPr>
                <a:t>400</a:t>
              </a:r>
            </a:p>
          </p:txBody>
        </p:sp>
      </p:grpSp>
      <p:grpSp>
        <p:nvGrpSpPr>
          <p:cNvPr id="1173" name="Group 1172"/>
          <p:cNvGrpSpPr>
            <a:grpSpLocks/>
          </p:cNvGrpSpPr>
          <p:nvPr/>
        </p:nvGrpSpPr>
        <p:grpSpPr bwMode="auto">
          <a:xfrm>
            <a:off x="8566150" y="5118100"/>
            <a:ext cx="307975" cy="307975"/>
            <a:chOff x="219" y="3466"/>
            <a:chExt cx="194" cy="194"/>
          </a:xfrm>
        </p:grpSpPr>
        <p:sp>
          <p:nvSpPr>
            <p:cNvPr id="1174" name="Rectangle 1173"/>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175" name="Rectangle 1174"/>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176" name="Rectangle 1175"/>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177" name="Rectangle 1176"/>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178" name="Rectangle 1177"/>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179" name="Rectangle 1178"/>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180" name="Rectangle 1179"/>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181" name="Rectangle 1180"/>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1182" name="Rectangle 1181"/>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183" name="Line 1182"/>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84" name="Line 1183"/>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85" name="Line 1184"/>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86" name="Line 1185"/>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87" name="Line 1186"/>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88" name="Line 1187"/>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89" name="Line 1188"/>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90" name="Line 1189"/>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91" name="Line 1190"/>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92" name="Line 1191"/>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93" name="Line 1192"/>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94" name="Line 1193"/>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195" name="Text Box 1194"/>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Verdana"/>
                  <a:ea typeface="ＭＳ Ｐゴシック"/>
                </a:rPr>
                <a:t>  </a:t>
              </a:r>
              <a:r>
                <a:rPr lang="en-US" sz="600" b="1" dirty="0">
                  <a:solidFill>
                    <a:srgbClr val="0000FF"/>
                  </a:solidFill>
                  <a:latin typeface="Verdana"/>
                  <a:ea typeface="ＭＳ Ｐゴシック"/>
                </a:rPr>
                <a:t>400</a:t>
              </a:r>
            </a:p>
          </p:txBody>
        </p:sp>
      </p:grpSp>
      <p:grpSp>
        <p:nvGrpSpPr>
          <p:cNvPr id="1196" name="Group 1195"/>
          <p:cNvGrpSpPr>
            <a:grpSpLocks/>
          </p:cNvGrpSpPr>
          <p:nvPr/>
        </p:nvGrpSpPr>
        <p:grpSpPr bwMode="auto">
          <a:xfrm>
            <a:off x="8294688" y="4811713"/>
            <a:ext cx="306387" cy="73025"/>
            <a:chOff x="316" y="2801"/>
            <a:chExt cx="193" cy="46"/>
          </a:xfrm>
        </p:grpSpPr>
        <p:sp>
          <p:nvSpPr>
            <p:cNvPr id="1197" name="Rectangle 1196"/>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1198" name="Rectangle 1197"/>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1199" name="Rectangle 1198"/>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1200" name="Rectangle 1199"/>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1201" name="Rectangle 1200"/>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Verdana"/>
                  <a:ea typeface="ＭＳ Ｐゴシック"/>
                </a:rPr>
                <a:t>P</a:t>
              </a:r>
            </a:p>
          </p:txBody>
        </p:sp>
        <p:sp>
          <p:nvSpPr>
            <p:cNvPr id="1202" name="Line 1201"/>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03" name="Line 1202"/>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04" name="Line 1203"/>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05" name="Line 1204"/>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06" name="Line 1205"/>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07" name="Line 1206"/>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08" name="Line 1207"/>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09" name="Line 1208"/>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10" name="Line 1209"/>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11" name="Line 1210"/>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12" name="Line 1211"/>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13" name="Line 1212"/>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1214" name="Group 1213"/>
          <p:cNvGrpSpPr>
            <a:grpSpLocks/>
          </p:cNvGrpSpPr>
          <p:nvPr/>
        </p:nvGrpSpPr>
        <p:grpSpPr bwMode="auto">
          <a:xfrm>
            <a:off x="8086725" y="5432425"/>
            <a:ext cx="192088" cy="38100"/>
            <a:chOff x="170" y="3297"/>
            <a:chExt cx="121" cy="24"/>
          </a:xfrm>
        </p:grpSpPr>
        <p:sp>
          <p:nvSpPr>
            <p:cNvPr id="1215" name="Rectangle 121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216" name="Rectangle 121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217" name="Rectangle 121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218" name="Rectangle 121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219" name="Rectangle 121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220" name="Line 121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21" name="Line 122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22" name="Line 122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23" name="Line 122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24" name="Line 122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25" name="Line 122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26" name="Line 122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27" name="Line 122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1228" name="Group 1227"/>
          <p:cNvGrpSpPr>
            <a:grpSpLocks/>
          </p:cNvGrpSpPr>
          <p:nvPr/>
        </p:nvGrpSpPr>
        <p:grpSpPr bwMode="auto">
          <a:xfrm>
            <a:off x="8623300" y="5432425"/>
            <a:ext cx="192088" cy="38100"/>
            <a:chOff x="170" y="3297"/>
            <a:chExt cx="121" cy="24"/>
          </a:xfrm>
        </p:grpSpPr>
        <p:sp>
          <p:nvSpPr>
            <p:cNvPr id="1229" name="Rectangle 1228"/>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230" name="Rectangle 1229"/>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231" name="Rectangle 1230"/>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232" name="Rectangle 1231"/>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233" name="Rectangle 1232"/>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Verdana"/>
                  <a:ea typeface="ＭＳ Ｐゴシック"/>
                </a:rPr>
                <a:t>P</a:t>
              </a:r>
            </a:p>
          </p:txBody>
        </p:sp>
        <p:sp>
          <p:nvSpPr>
            <p:cNvPr id="1234" name="Line 1233"/>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35" name="Line 1234"/>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36" name="Line 1235"/>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37" name="Line 1236"/>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38" name="Line 1237"/>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39" name="Line 1238"/>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40" name="Line 1239"/>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41" name="Line 1240"/>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1242" name="Group 1241"/>
          <p:cNvGrpSpPr>
            <a:grpSpLocks/>
          </p:cNvGrpSpPr>
          <p:nvPr/>
        </p:nvGrpSpPr>
        <p:grpSpPr bwMode="auto">
          <a:xfrm>
            <a:off x="587375" y="3248025"/>
            <a:ext cx="3451225" cy="1063625"/>
            <a:chOff x="370" y="2143"/>
            <a:chExt cx="2174" cy="670"/>
          </a:xfrm>
        </p:grpSpPr>
        <p:grpSp>
          <p:nvGrpSpPr>
            <p:cNvPr id="1243" name="Group 1242"/>
            <p:cNvGrpSpPr>
              <a:grpSpLocks/>
            </p:cNvGrpSpPr>
            <p:nvPr/>
          </p:nvGrpSpPr>
          <p:grpSpPr bwMode="auto">
            <a:xfrm>
              <a:off x="370" y="2143"/>
              <a:ext cx="825" cy="670"/>
              <a:chOff x="370" y="2143"/>
              <a:chExt cx="825" cy="670"/>
            </a:xfrm>
          </p:grpSpPr>
          <p:grpSp>
            <p:nvGrpSpPr>
              <p:cNvPr id="1305" name="Group 1243"/>
              <p:cNvGrpSpPr>
                <a:grpSpLocks/>
              </p:cNvGrpSpPr>
              <p:nvPr/>
            </p:nvGrpSpPr>
            <p:grpSpPr bwMode="auto">
              <a:xfrm>
                <a:off x="370" y="2236"/>
                <a:ext cx="825" cy="384"/>
                <a:chOff x="1211" y="2087"/>
                <a:chExt cx="825" cy="384"/>
              </a:xfrm>
            </p:grpSpPr>
            <p:sp>
              <p:nvSpPr>
                <p:cNvPr id="1344" name="Rectangle 1244"/>
                <p:cNvSpPr>
                  <a:spLocks noChangeArrowheads="1"/>
                </p:cNvSpPr>
                <p:nvPr/>
              </p:nvSpPr>
              <p:spPr bwMode="auto">
                <a:xfrm>
                  <a:off x="1790" y="2375"/>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345" name="Rectangle 1245"/>
                <p:cNvSpPr>
                  <a:spLocks noChangeArrowheads="1"/>
                </p:cNvSpPr>
                <p:nvPr/>
              </p:nvSpPr>
              <p:spPr bwMode="auto">
                <a:xfrm>
                  <a:off x="1211" y="2375"/>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346" name="Rectangle 1246"/>
                <p:cNvSpPr>
                  <a:spLocks noChangeArrowheads="1"/>
                </p:cNvSpPr>
                <p:nvPr/>
              </p:nvSpPr>
              <p:spPr bwMode="auto">
                <a:xfrm>
                  <a:off x="1790" y="2279"/>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347" name="Rectangle 1247"/>
                <p:cNvSpPr>
                  <a:spLocks noChangeArrowheads="1"/>
                </p:cNvSpPr>
                <p:nvPr/>
              </p:nvSpPr>
              <p:spPr bwMode="auto">
                <a:xfrm>
                  <a:off x="1211" y="2279"/>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348" name="Rectangle 1248"/>
                <p:cNvSpPr>
                  <a:spLocks noChangeArrowheads="1"/>
                </p:cNvSpPr>
                <p:nvPr/>
              </p:nvSpPr>
              <p:spPr bwMode="auto">
                <a:xfrm>
                  <a:off x="1790" y="2183"/>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349" name="Rectangle 1249"/>
                <p:cNvSpPr>
                  <a:spLocks noChangeArrowheads="1"/>
                </p:cNvSpPr>
                <p:nvPr/>
              </p:nvSpPr>
              <p:spPr bwMode="auto">
                <a:xfrm>
                  <a:off x="1211" y="2183"/>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350" name="Rectangle 1250"/>
                <p:cNvSpPr>
                  <a:spLocks noChangeArrowheads="1"/>
                </p:cNvSpPr>
                <p:nvPr/>
              </p:nvSpPr>
              <p:spPr bwMode="auto">
                <a:xfrm>
                  <a:off x="1790" y="2087"/>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351" name="Rectangle 1251"/>
                <p:cNvSpPr>
                  <a:spLocks noChangeArrowheads="1"/>
                </p:cNvSpPr>
                <p:nvPr/>
              </p:nvSpPr>
              <p:spPr bwMode="auto">
                <a:xfrm>
                  <a:off x="1454" y="2087"/>
                  <a:ext cx="336"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91440" rIns="0" bIns="0" anchorCtr="1"/>
                <a:lstStyle/>
                <a:p>
                  <a:pPr fontAlgn="base">
                    <a:spcBef>
                      <a:spcPct val="20000"/>
                    </a:spcBef>
                    <a:spcAft>
                      <a:spcPct val="0"/>
                    </a:spcAft>
                    <a:buClr>
                      <a:srgbClr val="FFFF99"/>
                    </a:buClr>
                    <a:buSzPct val="80000"/>
                    <a:buFont typeface="Wingdings" pitchFamily="2" charset="2"/>
                    <a:buNone/>
                  </a:pPr>
                  <a:r>
                    <a:rPr lang="en-US" sz="1100" b="1" dirty="0">
                      <a:solidFill>
                        <a:srgbClr val="0000FF"/>
                      </a:solidFill>
                      <a:latin typeface="Verdana"/>
                      <a:ea typeface="ＭＳ Ｐゴシック"/>
                    </a:rPr>
                    <a:t>400 BV</a:t>
                  </a:r>
                </a:p>
              </p:txBody>
            </p:sp>
            <p:sp>
              <p:nvSpPr>
                <p:cNvPr id="1352" name="Rectangle 1252"/>
                <p:cNvSpPr>
                  <a:spLocks noChangeArrowheads="1"/>
                </p:cNvSpPr>
                <p:nvPr/>
              </p:nvSpPr>
              <p:spPr bwMode="auto">
                <a:xfrm>
                  <a:off x="1211" y="2087"/>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353" name="Line 1253"/>
                <p:cNvSpPr>
                  <a:spLocks noChangeShapeType="1"/>
                </p:cNvSpPr>
                <p:nvPr/>
              </p:nvSpPr>
              <p:spPr bwMode="auto">
                <a:xfrm>
                  <a:off x="1211" y="2087"/>
                  <a:ext cx="825"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54" name="Line 1254"/>
                <p:cNvSpPr>
                  <a:spLocks noChangeShapeType="1"/>
                </p:cNvSpPr>
                <p:nvPr/>
              </p:nvSpPr>
              <p:spPr bwMode="auto">
                <a:xfrm>
                  <a:off x="1211" y="2183"/>
                  <a:ext cx="24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55" name="Line 1255"/>
                <p:cNvSpPr>
                  <a:spLocks noChangeShapeType="1"/>
                </p:cNvSpPr>
                <p:nvPr/>
              </p:nvSpPr>
              <p:spPr bwMode="auto">
                <a:xfrm>
                  <a:off x="1211" y="2279"/>
                  <a:ext cx="24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56" name="Line 1256"/>
                <p:cNvSpPr>
                  <a:spLocks noChangeShapeType="1"/>
                </p:cNvSpPr>
                <p:nvPr/>
              </p:nvSpPr>
              <p:spPr bwMode="auto">
                <a:xfrm>
                  <a:off x="1211" y="2375"/>
                  <a:ext cx="24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57" name="Line 1257"/>
                <p:cNvSpPr>
                  <a:spLocks noChangeShapeType="1"/>
                </p:cNvSpPr>
                <p:nvPr/>
              </p:nvSpPr>
              <p:spPr bwMode="auto">
                <a:xfrm>
                  <a:off x="1211" y="2471"/>
                  <a:ext cx="825"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58" name="Line 1258"/>
                <p:cNvSpPr>
                  <a:spLocks noChangeShapeType="1"/>
                </p:cNvSpPr>
                <p:nvPr/>
              </p:nvSpPr>
              <p:spPr bwMode="auto">
                <a:xfrm>
                  <a:off x="1211" y="2087"/>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59" name="Line 1259"/>
                <p:cNvSpPr>
                  <a:spLocks noChangeShapeType="1"/>
                </p:cNvSpPr>
                <p:nvPr/>
              </p:nvSpPr>
              <p:spPr bwMode="auto">
                <a:xfrm>
                  <a:off x="1454" y="2087"/>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60" name="Line 1260"/>
                <p:cNvSpPr>
                  <a:spLocks noChangeShapeType="1"/>
                </p:cNvSpPr>
                <p:nvPr/>
              </p:nvSpPr>
              <p:spPr bwMode="auto">
                <a:xfrm>
                  <a:off x="1790" y="2087"/>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61" name="Line 1261"/>
                <p:cNvSpPr>
                  <a:spLocks noChangeShapeType="1"/>
                </p:cNvSpPr>
                <p:nvPr/>
              </p:nvSpPr>
              <p:spPr bwMode="auto">
                <a:xfrm>
                  <a:off x="2036" y="2087"/>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62" name="Line 1262"/>
                <p:cNvSpPr>
                  <a:spLocks noChangeShapeType="1"/>
                </p:cNvSpPr>
                <p:nvPr/>
              </p:nvSpPr>
              <p:spPr bwMode="auto">
                <a:xfrm>
                  <a:off x="1790" y="2183"/>
                  <a:ext cx="24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63" name="Line 1263"/>
                <p:cNvSpPr>
                  <a:spLocks noChangeShapeType="1"/>
                </p:cNvSpPr>
                <p:nvPr/>
              </p:nvSpPr>
              <p:spPr bwMode="auto">
                <a:xfrm>
                  <a:off x="1790" y="2279"/>
                  <a:ext cx="24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64" name="Line 1264"/>
                <p:cNvSpPr>
                  <a:spLocks noChangeShapeType="1"/>
                </p:cNvSpPr>
                <p:nvPr/>
              </p:nvSpPr>
              <p:spPr bwMode="auto">
                <a:xfrm>
                  <a:off x="1790" y="2375"/>
                  <a:ext cx="24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1306" name="Group 1265"/>
              <p:cNvGrpSpPr>
                <a:grpSpLocks/>
              </p:cNvGrpSpPr>
              <p:nvPr/>
            </p:nvGrpSpPr>
            <p:grpSpPr bwMode="auto">
              <a:xfrm>
                <a:off x="611" y="2143"/>
                <a:ext cx="338" cy="96"/>
                <a:chOff x="2590" y="513"/>
                <a:chExt cx="580" cy="96"/>
              </a:xfrm>
            </p:grpSpPr>
            <p:sp>
              <p:nvSpPr>
                <p:cNvPr id="1327" name="Rectangle 1266"/>
                <p:cNvSpPr>
                  <a:spLocks noChangeArrowheads="1"/>
                </p:cNvSpPr>
                <p:nvPr/>
              </p:nvSpPr>
              <p:spPr bwMode="auto">
                <a:xfrm>
                  <a:off x="3054"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328" name="Rectangle 1267"/>
                <p:cNvSpPr>
                  <a:spLocks noChangeArrowheads="1"/>
                </p:cNvSpPr>
                <p:nvPr/>
              </p:nvSpPr>
              <p:spPr bwMode="auto">
                <a:xfrm>
                  <a:off x="2938"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329" name="Rectangle 1268"/>
                <p:cNvSpPr>
                  <a:spLocks noChangeArrowheads="1"/>
                </p:cNvSpPr>
                <p:nvPr/>
              </p:nvSpPr>
              <p:spPr bwMode="auto">
                <a:xfrm>
                  <a:off x="2822"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330" name="Rectangle 1269"/>
                <p:cNvSpPr>
                  <a:spLocks noChangeArrowheads="1"/>
                </p:cNvSpPr>
                <p:nvPr/>
              </p:nvSpPr>
              <p:spPr bwMode="auto">
                <a:xfrm>
                  <a:off x="2706"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331" name="Rectangle 1270"/>
                <p:cNvSpPr>
                  <a:spLocks noChangeArrowheads="1"/>
                </p:cNvSpPr>
                <p:nvPr/>
              </p:nvSpPr>
              <p:spPr bwMode="auto">
                <a:xfrm>
                  <a:off x="2590"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332" name="Line 1271"/>
                <p:cNvSpPr>
                  <a:spLocks noChangeShapeType="1"/>
                </p:cNvSpPr>
                <p:nvPr/>
              </p:nvSpPr>
              <p:spPr bwMode="auto">
                <a:xfrm>
                  <a:off x="2590"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33" name="Line 1272"/>
                <p:cNvSpPr>
                  <a:spLocks noChangeShapeType="1"/>
                </p:cNvSpPr>
                <p:nvPr/>
              </p:nvSpPr>
              <p:spPr bwMode="auto">
                <a:xfrm>
                  <a:off x="2590"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34" name="Line 1273"/>
                <p:cNvSpPr>
                  <a:spLocks noChangeShapeType="1"/>
                </p:cNvSpPr>
                <p:nvPr/>
              </p:nvSpPr>
              <p:spPr bwMode="auto">
                <a:xfrm>
                  <a:off x="259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35" name="Line 1274"/>
                <p:cNvSpPr>
                  <a:spLocks noChangeShapeType="1"/>
                </p:cNvSpPr>
                <p:nvPr/>
              </p:nvSpPr>
              <p:spPr bwMode="auto">
                <a:xfrm>
                  <a:off x="317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36" name="Line 1275"/>
                <p:cNvSpPr>
                  <a:spLocks noChangeShapeType="1"/>
                </p:cNvSpPr>
                <p:nvPr/>
              </p:nvSpPr>
              <p:spPr bwMode="auto">
                <a:xfrm>
                  <a:off x="2706"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37" name="Line 1276"/>
                <p:cNvSpPr>
                  <a:spLocks noChangeShapeType="1"/>
                </p:cNvSpPr>
                <p:nvPr/>
              </p:nvSpPr>
              <p:spPr bwMode="auto">
                <a:xfrm>
                  <a:off x="2706"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38" name="Line 1277"/>
                <p:cNvSpPr>
                  <a:spLocks noChangeShapeType="1"/>
                </p:cNvSpPr>
                <p:nvPr/>
              </p:nvSpPr>
              <p:spPr bwMode="auto">
                <a:xfrm>
                  <a:off x="2822"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39" name="Line 1278"/>
                <p:cNvSpPr>
                  <a:spLocks noChangeShapeType="1"/>
                </p:cNvSpPr>
                <p:nvPr/>
              </p:nvSpPr>
              <p:spPr bwMode="auto">
                <a:xfrm>
                  <a:off x="2822"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40" name="Line 1279"/>
                <p:cNvSpPr>
                  <a:spLocks noChangeShapeType="1"/>
                </p:cNvSpPr>
                <p:nvPr/>
              </p:nvSpPr>
              <p:spPr bwMode="auto">
                <a:xfrm>
                  <a:off x="2938"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41" name="Line 1280"/>
                <p:cNvSpPr>
                  <a:spLocks noChangeShapeType="1"/>
                </p:cNvSpPr>
                <p:nvPr/>
              </p:nvSpPr>
              <p:spPr bwMode="auto">
                <a:xfrm>
                  <a:off x="2938"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42" name="Line 1281"/>
                <p:cNvSpPr>
                  <a:spLocks noChangeShapeType="1"/>
                </p:cNvSpPr>
                <p:nvPr/>
              </p:nvSpPr>
              <p:spPr bwMode="auto">
                <a:xfrm>
                  <a:off x="3054"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43" name="Line 1282"/>
                <p:cNvSpPr>
                  <a:spLocks noChangeShapeType="1"/>
                </p:cNvSpPr>
                <p:nvPr/>
              </p:nvSpPr>
              <p:spPr bwMode="auto">
                <a:xfrm>
                  <a:off x="3054"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1307" name="Line 1283"/>
              <p:cNvSpPr>
                <a:spLocks noChangeShapeType="1"/>
              </p:cNvSpPr>
              <p:nvPr/>
            </p:nvSpPr>
            <p:spPr bwMode="auto">
              <a:xfrm flipH="1">
                <a:off x="533" y="2668"/>
                <a:ext cx="48" cy="145"/>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nvGrpSpPr>
              <p:cNvPr id="1308" name="Group 1284"/>
              <p:cNvGrpSpPr>
                <a:grpSpLocks/>
              </p:cNvGrpSpPr>
              <p:nvPr/>
            </p:nvGrpSpPr>
            <p:grpSpPr bwMode="auto">
              <a:xfrm>
                <a:off x="612" y="2614"/>
                <a:ext cx="338" cy="96"/>
                <a:chOff x="2590" y="513"/>
                <a:chExt cx="580" cy="96"/>
              </a:xfrm>
            </p:grpSpPr>
            <p:sp>
              <p:nvSpPr>
                <p:cNvPr id="1310" name="Rectangle 1285"/>
                <p:cNvSpPr>
                  <a:spLocks noChangeArrowheads="1"/>
                </p:cNvSpPr>
                <p:nvPr/>
              </p:nvSpPr>
              <p:spPr bwMode="auto">
                <a:xfrm>
                  <a:off x="3054"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311" name="Rectangle 1286"/>
                <p:cNvSpPr>
                  <a:spLocks noChangeArrowheads="1"/>
                </p:cNvSpPr>
                <p:nvPr/>
              </p:nvSpPr>
              <p:spPr bwMode="auto">
                <a:xfrm>
                  <a:off x="2938"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312" name="Rectangle 1287"/>
                <p:cNvSpPr>
                  <a:spLocks noChangeArrowheads="1"/>
                </p:cNvSpPr>
                <p:nvPr/>
              </p:nvSpPr>
              <p:spPr bwMode="auto">
                <a:xfrm>
                  <a:off x="2822"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313" name="Rectangle 1288"/>
                <p:cNvSpPr>
                  <a:spLocks noChangeArrowheads="1"/>
                </p:cNvSpPr>
                <p:nvPr/>
              </p:nvSpPr>
              <p:spPr bwMode="auto">
                <a:xfrm>
                  <a:off x="2706"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314" name="Rectangle 1289"/>
                <p:cNvSpPr>
                  <a:spLocks noChangeArrowheads="1"/>
                </p:cNvSpPr>
                <p:nvPr/>
              </p:nvSpPr>
              <p:spPr bwMode="auto">
                <a:xfrm>
                  <a:off x="2590"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315" name="Line 1290"/>
                <p:cNvSpPr>
                  <a:spLocks noChangeShapeType="1"/>
                </p:cNvSpPr>
                <p:nvPr/>
              </p:nvSpPr>
              <p:spPr bwMode="auto">
                <a:xfrm>
                  <a:off x="2590"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16" name="Line 1291"/>
                <p:cNvSpPr>
                  <a:spLocks noChangeShapeType="1"/>
                </p:cNvSpPr>
                <p:nvPr/>
              </p:nvSpPr>
              <p:spPr bwMode="auto">
                <a:xfrm>
                  <a:off x="2590"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17" name="Line 1292"/>
                <p:cNvSpPr>
                  <a:spLocks noChangeShapeType="1"/>
                </p:cNvSpPr>
                <p:nvPr/>
              </p:nvSpPr>
              <p:spPr bwMode="auto">
                <a:xfrm>
                  <a:off x="259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18" name="Line 1293"/>
                <p:cNvSpPr>
                  <a:spLocks noChangeShapeType="1"/>
                </p:cNvSpPr>
                <p:nvPr/>
              </p:nvSpPr>
              <p:spPr bwMode="auto">
                <a:xfrm>
                  <a:off x="317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19" name="Line 1294"/>
                <p:cNvSpPr>
                  <a:spLocks noChangeShapeType="1"/>
                </p:cNvSpPr>
                <p:nvPr/>
              </p:nvSpPr>
              <p:spPr bwMode="auto">
                <a:xfrm>
                  <a:off x="2706"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20" name="Line 1295"/>
                <p:cNvSpPr>
                  <a:spLocks noChangeShapeType="1"/>
                </p:cNvSpPr>
                <p:nvPr/>
              </p:nvSpPr>
              <p:spPr bwMode="auto">
                <a:xfrm>
                  <a:off x="2706"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21" name="Line 1296"/>
                <p:cNvSpPr>
                  <a:spLocks noChangeShapeType="1"/>
                </p:cNvSpPr>
                <p:nvPr/>
              </p:nvSpPr>
              <p:spPr bwMode="auto">
                <a:xfrm>
                  <a:off x="2822"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22" name="Line 1297"/>
                <p:cNvSpPr>
                  <a:spLocks noChangeShapeType="1"/>
                </p:cNvSpPr>
                <p:nvPr/>
              </p:nvSpPr>
              <p:spPr bwMode="auto">
                <a:xfrm>
                  <a:off x="2822"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23" name="Line 1298"/>
                <p:cNvSpPr>
                  <a:spLocks noChangeShapeType="1"/>
                </p:cNvSpPr>
                <p:nvPr/>
              </p:nvSpPr>
              <p:spPr bwMode="auto">
                <a:xfrm>
                  <a:off x="2938"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24" name="Line 1299"/>
                <p:cNvSpPr>
                  <a:spLocks noChangeShapeType="1"/>
                </p:cNvSpPr>
                <p:nvPr/>
              </p:nvSpPr>
              <p:spPr bwMode="auto">
                <a:xfrm>
                  <a:off x="2938"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25" name="Line 1300"/>
                <p:cNvSpPr>
                  <a:spLocks noChangeShapeType="1"/>
                </p:cNvSpPr>
                <p:nvPr/>
              </p:nvSpPr>
              <p:spPr bwMode="auto">
                <a:xfrm>
                  <a:off x="3054"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26" name="Line 1301"/>
                <p:cNvSpPr>
                  <a:spLocks noChangeShapeType="1"/>
                </p:cNvSpPr>
                <p:nvPr/>
              </p:nvSpPr>
              <p:spPr bwMode="auto">
                <a:xfrm>
                  <a:off x="3054"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1309" name="Line 1302"/>
              <p:cNvSpPr>
                <a:spLocks noChangeShapeType="1"/>
              </p:cNvSpPr>
              <p:nvPr/>
            </p:nvSpPr>
            <p:spPr bwMode="auto">
              <a:xfrm>
                <a:off x="969" y="2668"/>
                <a:ext cx="48" cy="145"/>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1244" name="Group 1303"/>
            <p:cNvGrpSpPr>
              <a:grpSpLocks/>
            </p:cNvGrpSpPr>
            <p:nvPr/>
          </p:nvGrpSpPr>
          <p:grpSpPr bwMode="auto">
            <a:xfrm>
              <a:off x="1719" y="2143"/>
              <a:ext cx="825" cy="670"/>
              <a:chOff x="370" y="2143"/>
              <a:chExt cx="825" cy="670"/>
            </a:xfrm>
          </p:grpSpPr>
          <p:grpSp>
            <p:nvGrpSpPr>
              <p:cNvPr id="1245" name="Group 1304"/>
              <p:cNvGrpSpPr>
                <a:grpSpLocks/>
              </p:cNvGrpSpPr>
              <p:nvPr/>
            </p:nvGrpSpPr>
            <p:grpSpPr bwMode="auto">
              <a:xfrm>
                <a:off x="370" y="2236"/>
                <a:ext cx="825" cy="384"/>
                <a:chOff x="1211" y="2087"/>
                <a:chExt cx="825" cy="384"/>
              </a:xfrm>
            </p:grpSpPr>
            <p:sp>
              <p:nvSpPr>
                <p:cNvPr id="1284" name="Rectangle 1305"/>
                <p:cNvSpPr>
                  <a:spLocks noChangeArrowheads="1"/>
                </p:cNvSpPr>
                <p:nvPr/>
              </p:nvSpPr>
              <p:spPr bwMode="auto">
                <a:xfrm>
                  <a:off x="1790" y="2375"/>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285" name="Rectangle 1306"/>
                <p:cNvSpPr>
                  <a:spLocks noChangeArrowheads="1"/>
                </p:cNvSpPr>
                <p:nvPr/>
              </p:nvSpPr>
              <p:spPr bwMode="auto">
                <a:xfrm>
                  <a:off x="1211" y="2375"/>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286" name="Rectangle 1307"/>
                <p:cNvSpPr>
                  <a:spLocks noChangeArrowheads="1"/>
                </p:cNvSpPr>
                <p:nvPr/>
              </p:nvSpPr>
              <p:spPr bwMode="auto">
                <a:xfrm>
                  <a:off x="1790" y="2279"/>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287" name="Rectangle 1308"/>
                <p:cNvSpPr>
                  <a:spLocks noChangeArrowheads="1"/>
                </p:cNvSpPr>
                <p:nvPr/>
              </p:nvSpPr>
              <p:spPr bwMode="auto">
                <a:xfrm>
                  <a:off x="1211" y="2279"/>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288" name="Rectangle 1309"/>
                <p:cNvSpPr>
                  <a:spLocks noChangeArrowheads="1"/>
                </p:cNvSpPr>
                <p:nvPr/>
              </p:nvSpPr>
              <p:spPr bwMode="auto">
                <a:xfrm>
                  <a:off x="1790" y="2183"/>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289" name="Rectangle 1310"/>
                <p:cNvSpPr>
                  <a:spLocks noChangeArrowheads="1"/>
                </p:cNvSpPr>
                <p:nvPr/>
              </p:nvSpPr>
              <p:spPr bwMode="auto">
                <a:xfrm>
                  <a:off x="1211" y="2183"/>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290" name="Rectangle 1311"/>
                <p:cNvSpPr>
                  <a:spLocks noChangeArrowheads="1"/>
                </p:cNvSpPr>
                <p:nvPr/>
              </p:nvSpPr>
              <p:spPr bwMode="auto">
                <a:xfrm>
                  <a:off x="1790" y="2087"/>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291" name="Rectangle 1312"/>
                <p:cNvSpPr>
                  <a:spLocks noChangeArrowheads="1"/>
                </p:cNvSpPr>
                <p:nvPr/>
              </p:nvSpPr>
              <p:spPr bwMode="auto">
                <a:xfrm>
                  <a:off x="1454" y="2087"/>
                  <a:ext cx="336"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91440" rIns="0" bIns="0" anchorCtr="1"/>
                <a:lstStyle/>
                <a:p>
                  <a:pPr fontAlgn="base">
                    <a:spcBef>
                      <a:spcPct val="20000"/>
                    </a:spcBef>
                    <a:spcAft>
                      <a:spcPct val="0"/>
                    </a:spcAft>
                    <a:buClr>
                      <a:srgbClr val="FFFF99"/>
                    </a:buClr>
                    <a:buSzPct val="80000"/>
                    <a:buFont typeface="Wingdings" pitchFamily="2" charset="2"/>
                    <a:buNone/>
                  </a:pPr>
                  <a:r>
                    <a:rPr lang="en-US" sz="1100" b="1" dirty="0">
                      <a:solidFill>
                        <a:srgbClr val="0000FF"/>
                      </a:solidFill>
                      <a:latin typeface="Verdana"/>
                      <a:ea typeface="ＭＳ Ｐゴシック"/>
                    </a:rPr>
                    <a:t>400 BV</a:t>
                  </a:r>
                </a:p>
              </p:txBody>
            </p:sp>
            <p:sp>
              <p:nvSpPr>
                <p:cNvPr id="1292" name="Rectangle 1313"/>
                <p:cNvSpPr>
                  <a:spLocks noChangeArrowheads="1"/>
                </p:cNvSpPr>
                <p:nvPr/>
              </p:nvSpPr>
              <p:spPr bwMode="auto">
                <a:xfrm>
                  <a:off x="1211" y="2087"/>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293" name="Line 1314"/>
                <p:cNvSpPr>
                  <a:spLocks noChangeShapeType="1"/>
                </p:cNvSpPr>
                <p:nvPr/>
              </p:nvSpPr>
              <p:spPr bwMode="auto">
                <a:xfrm>
                  <a:off x="1211" y="2087"/>
                  <a:ext cx="825"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94" name="Line 1315"/>
                <p:cNvSpPr>
                  <a:spLocks noChangeShapeType="1"/>
                </p:cNvSpPr>
                <p:nvPr/>
              </p:nvSpPr>
              <p:spPr bwMode="auto">
                <a:xfrm>
                  <a:off x="1211" y="2183"/>
                  <a:ext cx="24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95" name="Line 1316"/>
                <p:cNvSpPr>
                  <a:spLocks noChangeShapeType="1"/>
                </p:cNvSpPr>
                <p:nvPr/>
              </p:nvSpPr>
              <p:spPr bwMode="auto">
                <a:xfrm>
                  <a:off x="1211" y="2279"/>
                  <a:ext cx="24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96" name="Line 1317"/>
                <p:cNvSpPr>
                  <a:spLocks noChangeShapeType="1"/>
                </p:cNvSpPr>
                <p:nvPr/>
              </p:nvSpPr>
              <p:spPr bwMode="auto">
                <a:xfrm>
                  <a:off x="1211" y="2375"/>
                  <a:ext cx="24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97" name="Line 1318"/>
                <p:cNvSpPr>
                  <a:spLocks noChangeShapeType="1"/>
                </p:cNvSpPr>
                <p:nvPr/>
              </p:nvSpPr>
              <p:spPr bwMode="auto">
                <a:xfrm>
                  <a:off x="1211" y="2471"/>
                  <a:ext cx="825"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98" name="Line 1319"/>
                <p:cNvSpPr>
                  <a:spLocks noChangeShapeType="1"/>
                </p:cNvSpPr>
                <p:nvPr/>
              </p:nvSpPr>
              <p:spPr bwMode="auto">
                <a:xfrm>
                  <a:off x="1211" y="2087"/>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99" name="Line 1320"/>
                <p:cNvSpPr>
                  <a:spLocks noChangeShapeType="1"/>
                </p:cNvSpPr>
                <p:nvPr/>
              </p:nvSpPr>
              <p:spPr bwMode="auto">
                <a:xfrm>
                  <a:off x="1454" y="2087"/>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00" name="Line 1321"/>
                <p:cNvSpPr>
                  <a:spLocks noChangeShapeType="1"/>
                </p:cNvSpPr>
                <p:nvPr/>
              </p:nvSpPr>
              <p:spPr bwMode="auto">
                <a:xfrm>
                  <a:off x="1790" y="2087"/>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01" name="Line 1322"/>
                <p:cNvSpPr>
                  <a:spLocks noChangeShapeType="1"/>
                </p:cNvSpPr>
                <p:nvPr/>
              </p:nvSpPr>
              <p:spPr bwMode="auto">
                <a:xfrm>
                  <a:off x="2036" y="2087"/>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02" name="Line 1323"/>
                <p:cNvSpPr>
                  <a:spLocks noChangeShapeType="1"/>
                </p:cNvSpPr>
                <p:nvPr/>
              </p:nvSpPr>
              <p:spPr bwMode="auto">
                <a:xfrm>
                  <a:off x="1790" y="2183"/>
                  <a:ext cx="24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03" name="Line 1324"/>
                <p:cNvSpPr>
                  <a:spLocks noChangeShapeType="1"/>
                </p:cNvSpPr>
                <p:nvPr/>
              </p:nvSpPr>
              <p:spPr bwMode="auto">
                <a:xfrm>
                  <a:off x="1790" y="2279"/>
                  <a:ext cx="24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04" name="Line 1325"/>
                <p:cNvSpPr>
                  <a:spLocks noChangeShapeType="1"/>
                </p:cNvSpPr>
                <p:nvPr/>
              </p:nvSpPr>
              <p:spPr bwMode="auto">
                <a:xfrm>
                  <a:off x="1790" y="2375"/>
                  <a:ext cx="24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1246" name="Group 1326"/>
              <p:cNvGrpSpPr>
                <a:grpSpLocks/>
              </p:cNvGrpSpPr>
              <p:nvPr/>
            </p:nvGrpSpPr>
            <p:grpSpPr bwMode="auto">
              <a:xfrm>
                <a:off x="611" y="2143"/>
                <a:ext cx="338" cy="96"/>
                <a:chOff x="2590" y="513"/>
                <a:chExt cx="580" cy="96"/>
              </a:xfrm>
            </p:grpSpPr>
            <p:sp>
              <p:nvSpPr>
                <p:cNvPr id="1267" name="Rectangle 1327"/>
                <p:cNvSpPr>
                  <a:spLocks noChangeArrowheads="1"/>
                </p:cNvSpPr>
                <p:nvPr/>
              </p:nvSpPr>
              <p:spPr bwMode="auto">
                <a:xfrm>
                  <a:off x="3054"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268" name="Rectangle 1328"/>
                <p:cNvSpPr>
                  <a:spLocks noChangeArrowheads="1"/>
                </p:cNvSpPr>
                <p:nvPr/>
              </p:nvSpPr>
              <p:spPr bwMode="auto">
                <a:xfrm>
                  <a:off x="2938"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269" name="Rectangle 1329"/>
                <p:cNvSpPr>
                  <a:spLocks noChangeArrowheads="1"/>
                </p:cNvSpPr>
                <p:nvPr/>
              </p:nvSpPr>
              <p:spPr bwMode="auto">
                <a:xfrm>
                  <a:off x="2822"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270" name="Rectangle 1330"/>
                <p:cNvSpPr>
                  <a:spLocks noChangeArrowheads="1"/>
                </p:cNvSpPr>
                <p:nvPr/>
              </p:nvSpPr>
              <p:spPr bwMode="auto">
                <a:xfrm>
                  <a:off x="2706"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271" name="Rectangle 1331"/>
                <p:cNvSpPr>
                  <a:spLocks noChangeArrowheads="1"/>
                </p:cNvSpPr>
                <p:nvPr/>
              </p:nvSpPr>
              <p:spPr bwMode="auto">
                <a:xfrm>
                  <a:off x="2590"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272" name="Line 1332"/>
                <p:cNvSpPr>
                  <a:spLocks noChangeShapeType="1"/>
                </p:cNvSpPr>
                <p:nvPr/>
              </p:nvSpPr>
              <p:spPr bwMode="auto">
                <a:xfrm>
                  <a:off x="2590"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73" name="Line 1333"/>
                <p:cNvSpPr>
                  <a:spLocks noChangeShapeType="1"/>
                </p:cNvSpPr>
                <p:nvPr/>
              </p:nvSpPr>
              <p:spPr bwMode="auto">
                <a:xfrm>
                  <a:off x="2590"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74" name="Line 1334"/>
                <p:cNvSpPr>
                  <a:spLocks noChangeShapeType="1"/>
                </p:cNvSpPr>
                <p:nvPr/>
              </p:nvSpPr>
              <p:spPr bwMode="auto">
                <a:xfrm>
                  <a:off x="259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75" name="Line 1335"/>
                <p:cNvSpPr>
                  <a:spLocks noChangeShapeType="1"/>
                </p:cNvSpPr>
                <p:nvPr/>
              </p:nvSpPr>
              <p:spPr bwMode="auto">
                <a:xfrm>
                  <a:off x="317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76" name="Line 1336"/>
                <p:cNvSpPr>
                  <a:spLocks noChangeShapeType="1"/>
                </p:cNvSpPr>
                <p:nvPr/>
              </p:nvSpPr>
              <p:spPr bwMode="auto">
                <a:xfrm>
                  <a:off x="2706"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77" name="Line 1337"/>
                <p:cNvSpPr>
                  <a:spLocks noChangeShapeType="1"/>
                </p:cNvSpPr>
                <p:nvPr/>
              </p:nvSpPr>
              <p:spPr bwMode="auto">
                <a:xfrm>
                  <a:off x="2706"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78" name="Line 1338"/>
                <p:cNvSpPr>
                  <a:spLocks noChangeShapeType="1"/>
                </p:cNvSpPr>
                <p:nvPr/>
              </p:nvSpPr>
              <p:spPr bwMode="auto">
                <a:xfrm>
                  <a:off x="2822"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79" name="Line 1339"/>
                <p:cNvSpPr>
                  <a:spLocks noChangeShapeType="1"/>
                </p:cNvSpPr>
                <p:nvPr/>
              </p:nvSpPr>
              <p:spPr bwMode="auto">
                <a:xfrm>
                  <a:off x="2822"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80" name="Line 1340"/>
                <p:cNvSpPr>
                  <a:spLocks noChangeShapeType="1"/>
                </p:cNvSpPr>
                <p:nvPr/>
              </p:nvSpPr>
              <p:spPr bwMode="auto">
                <a:xfrm>
                  <a:off x="2938"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81" name="Line 1341"/>
                <p:cNvSpPr>
                  <a:spLocks noChangeShapeType="1"/>
                </p:cNvSpPr>
                <p:nvPr/>
              </p:nvSpPr>
              <p:spPr bwMode="auto">
                <a:xfrm>
                  <a:off x="2938"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82" name="Line 1342"/>
                <p:cNvSpPr>
                  <a:spLocks noChangeShapeType="1"/>
                </p:cNvSpPr>
                <p:nvPr/>
              </p:nvSpPr>
              <p:spPr bwMode="auto">
                <a:xfrm>
                  <a:off x="3054"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83" name="Line 1343"/>
                <p:cNvSpPr>
                  <a:spLocks noChangeShapeType="1"/>
                </p:cNvSpPr>
                <p:nvPr/>
              </p:nvSpPr>
              <p:spPr bwMode="auto">
                <a:xfrm>
                  <a:off x="3054"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1247" name="Line 1344"/>
              <p:cNvSpPr>
                <a:spLocks noChangeShapeType="1"/>
              </p:cNvSpPr>
              <p:nvPr/>
            </p:nvSpPr>
            <p:spPr bwMode="auto">
              <a:xfrm flipH="1">
                <a:off x="533" y="2668"/>
                <a:ext cx="48" cy="145"/>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nvGrpSpPr>
              <p:cNvPr id="1248" name="Group 1345"/>
              <p:cNvGrpSpPr>
                <a:grpSpLocks/>
              </p:cNvGrpSpPr>
              <p:nvPr/>
            </p:nvGrpSpPr>
            <p:grpSpPr bwMode="auto">
              <a:xfrm>
                <a:off x="612" y="2614"/>
                <a:ext cx="338" cy="96"/>
                <a:chOff x="2590" y="513"/>
                <a:chExt cx="580" cy="96"/>
              </a:xfrm>
            </p:grpSpPr>
            <p:sp>
              <p:nvSpPr>
                <p:cNvPr id="1250" name="Rectangle 1346"/>
                <p:cNvSpPr>
                  <a:spLocks noChangeArrowheads="1"/>
                </p:cNvSpPr>
                <p:nvPr/>
              </p:nvSpPr>
              <p:spPr bwMode="auto">
                <a:xfrm>
                  <a:off x="3054"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251" name="Rectangle 1347"/>
                <p:cNvSpPr>
                  <a:spLocks noChangeArrowheads="1"/>
                </p:cNvSpPr>
                <p:nvPr/>
              </p:nvSpPr>
              <p:spPr bwMode="auto">
                <a:xfrm>
                  <a:off x="2938"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252" name="Rectangle 1348"/>
                <p:cNvSpPr>
                  <a:spLocks noChangeArrowheads="1"/>
                </p:cNvSpPr>
                <p:nvPr/>
              </p:nvSpPr>
              <p:spPr bwMode="auto">
                <a:xfrm>
                  <a:off x="2822"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253" name="Rectangle 1349"/>
                <p:cNvSpPr>
                  <a:spLocks noChangeArrowheads="1"/>
                </p:cNvSpPr>
                <p:nvPr/>
              </p:nvSpPr>
              <p:spPr bwMode="auto">
                <a:xfrm>
                  <a:off x="2706"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254" name="Rectangle 1350"/>
                <p:cNvSpPr>
                  <a:spLocks noChangeArrowheads="1"/>
                </p:cNvSpPr>
                <p:nvPr/>
              </p:nvSpPr>
              <p:spPr bwMode="auto">
                <a:xfrm>
                  <a:off x="2590"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255" name="Line 1351"/>
                <p:cNvSpPr>
                  <a:spLocks noChangeShapeType="1"/>
                </p:cNvSpPr>
                <p:nvPr/>
              </p:nvSpPr>
              <p:spPr bwMode="auto">
                <a:xfrm>
                  <a:off x="2590"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56" name="Line 1352"/>
                <p:cNvSpPr>
                  <a:spLocks noChangeShapeType="1"/>
                </p:cNvSpPr>
                <p:nvPr/>
              </p:nvSpPr>
              <p:spPr bwMode="auto">
                <a:xfrm>
                  <a:off x="2590"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57" name="Line 1353"/>
                <p:cNvSpPr>
                  <a:spLocks noChangeShapeType="1"/>
                </p:cNvSpPr>
                <p:nvPr/>
              </p:nvSpPr>
              <p:spPr bwMode="auto">
                <a:xfrm>
                  <a:off x="259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58" name="Line 1354"/>
                <p:cNvSpPr>
                  <a:spLocks noChangeShapeType="1"/>
                </p:cNvSpPr>
                <p:nvPr/>
              </p:nvSpPr>
              <p:spPr bwMode="auto">
                <a:xfrm>
                  <a:off x="317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59" name="Line 1355"/>
                <p:cNvSpPr>
                  <a:spLocks noChangeShapeType="1"/>
                </p:cNvSpPr>
                <p:nvPr/>
              </p:nvSpPr>
              <p:spPr bwMode="auto">
                <a:xfrm>
                  <a:off x="2706"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60" name="Line 1356"/>
                <p:cNvSpPr>
                  <a:spLocks noChangeShapeType="1"/>
                </p:cNvSpPr>
                <p:nvPr/>
              </p:nvSpPr>
              <p:spPr bwMode="auto">
                <a:xfrm>
                  <a:off x="2706"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61" name="Line 1357"/>
                <p:cNvSpPr>
                  <a:spLocks noChangeShapeType="1"/>
                </p:cNvSpPr>
                <p:nvPr/>
              </p:nvSpPr>
              <p:spPr bwMode="auto">
                <a:xfrm>
                  <a:off x="2822"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62" name="Line 1358"/>
                <p:cNvSpPr>
                  <a:spLocks noChangeShapeType="1"/>
                </p:cNvSpPr>
                <p:nvPr/>
              </p:nvSpPr>
              <p:spPr bwMode="auto">
                <a:xfrm>
                  <a:off x="2822"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63" name="Line 1359"/>
                <p:cNvSpPr>
                  <a:spLocks noChangeShapeType="1"/>
                </p:cNvSpPr>
                <p:nvPr/>
              </p:nvSpPr>
              <p:spPr bwMode="auto">
                <a:xfrm>
                  <a:off x="2938"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64" name="Line 1360"/>
                <p:cNvSpPr>
                  <a:spLocks noChangeShapeType="1"/>
                </p:cNvSpPr>
                <p:nvPr/>
              </p:nvSpPr>
              <p:spPr bwMode="auto">
                <a:xfrm>
                  <a:off x="2938"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65" name="Line 1361"/>
                <p:cNvSpPr>
                  <a:spLocks noChangeShapeType="1"/>
                </p:cNvSpPr>
                <p:nvPr/>
              </p:nvSpPr>
              <p:spPr bwMode="auto">
                <a:xfrm>
                  <a:off x="3054"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266" name="Line 1362"/>
                <p:cNvSpPr>
                  <a:spLocks noChangeShapeType="1"/>
                </p:cNvSpPr>
                <p:nvPr/>
              </p:nvSpPr>
              <p:spPr bwMode="auto">
                <a:xfrm>
                  <a:off x="3054"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1249" name="Line 1363"/>
              <p:cNvSpPr>
                <a:spLocks noChangeShapeType="1"/>
              </p:cNvSpPr>
              <p:nvPr/>
            </p:nvSpPr>
            <p:spPr bwMode="auto">
              <a:xfrm>
                <a:off x="969" y="2668"/>
                <a:ext cx="48" cy="145"/>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grpSp>
        <p:nvGrpSpPr>
          <p:cNvPr id="1365" name="Group 1364"/>
          <p:cNvGrpSpPr>
            <a:grpSpLocks/>
          </p:cNvGrpSpPr>
          <p:nvPr/>
        </p:nvGrpSpPr>
        <p:grpSpPr bwMode="auto">
          <a:xfrm>
            <a:off x="5110163" y="3395663"/>
            <a:ext cx="1309687" cy="609600"/>
            <a:chOff x="1211" y="2087"/>
            <a:chExt cx="825" cy="384"/>
          </a:xfrm>
        </p:grpSpPr>
        <p:sp>
          <p:nvSpPr>
            <p:cNvPr id="1366" name="Rectangle 1365"/>
            <p:cNvSpPr>
              <a:spLocks noChangeArrowheads="1"/>
            </p:cNvSpPr>
            <p:nvPr/>
          </p:nvSpPr>
          <p:spPr bwMode="auto">
            <a:xfrm>
              <a:off x="1790" y="2375"/>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367" name="Rectangle 1366"/>
            <p:cNvSpPr>
              <a:spLocks noChangeArrowheads="1"/>
            </p:cNvSpPr>
            <p:nvPr/>
          </p:nvSpPr>
          <p:spPr bwMode="auto">
            <a:xfrm>
              <a:off x="1211" y="2375"/>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368" name="Rectangle 1367"/>
            <p:cNvSpPr>
              <a:spLocks noChangeArrowheads="1"/>
            </p:cNvSpPr>
            <p:nvPr/>
          </p:nvSpPr>
          <p:spPr bwMode="auto">
            <a:xfrm>
              <a:off x="1790" y="2279"/>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369" name="Rectangle 1368"/>
            <p:cNvSpPr>
              <a:spLocks noChangeArrowheads="1"/>
            </p:cNvSpPr>
            <p:nvPr/>
          </p:nvSpPr>
          <p:spPr bwMode="auto">
            <a:xfrm>
              <a:off x="1211" y="2279"/>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370" name="Rectangle 1369"/>
            <p:cNvSpPr>
              <a:spLocks noChangeArrowheads="1"/>
            </p:cNvSpPr>
            <p:nvPr/>
          </p:nvSpPr>
          <p:spPr bwMode="auto">
            <a:xfrm>
              <a:off x="1790" y="2183"/>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371" name="Rectangle 1370"/>
            <p:cNvSpPr>
              <a:spLocks noChangeArrowheads="1"/>
            </p:cNvSpPr>
            <p:nvPr/>
          </p:nvSpPr>
          <p:spPr bwMode="auto">
            <a:xfrm>
              <a:off x="1211" y="2183"/>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372" name="Rectangle 1371"/>
            <p:cNvSpPr>
              <a:spLocks noChangeArrowheads="1"/>
            </p:cNvSpPr>
            <p:nvPr/>
          </p:nvSpPr>
          <p:spPr bwMode="auto">
            <a:xfrm>
              <a:off x="1790" y="2087"/>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373" name="Rectangle 1372"/>
            <p:cNvSpPr>
              <a:spLocks noChangeArrowheads="1"/>
            </p:cNvSpPr>
            <p:nvPr/>
          </p:nvSpPr>
          <p:spPr bwMode="auto">
            <a:xfrm>
              <a:off x="1454" y="2087"/>
              <a:ext cx="336"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91440" rIns="0" bIns="0" anchorCtr="1"/>
            <a:lstStyle/>
            <a:p>
              <a:pPr fontAlgn="base">
                <a:spcBef>
                  <a:spcPct val="20000"/>
                </a:spcBef>
                <a:spcAft>
                  <a:spcPct val="0"/>
                </a:spcAft>
                <a:buClr>
                  <a:srgbClr val="FFFF99"/>
                </a:buClr>
                <a:buSzPct val="80000"/>
                <a:buFont typeface="Wingdings" pitchFamily="2" charset="2"/>
                <a:buNone/>
              </a:pPr>
              <a:r>
                <a:rPr lang="en-US" sz="1100" b="1" dirty="0">
                  <a:solidFill>
                    <a:srgbClr val="0000FF"/>
                  </a:solidFill>
                  <a:latin typeface="Verdana"/>
                  <a:ea typeface="ＭＳ Ｐゴシック"/>
                </a:rPr>
                <a:t>400 BV</a:t>
              </a:r>
            </a:p>
          </p:txBody>
        </p:sp>
        <p:sp>
          <p:nvSpPr>
            <p:cNvPr id="1374" name="Rectangle 1373"/>
            <p:cNvSpPr>
              <a:spLocks noChangeArrowheads="1"/>
            </p:cNvSpPr>
            <p:nvPr/>
          </p:nvSpPr>
          <p:spPr bwMode="auto">
            <a:xfrm>
              <a:off x="1211" y="2087"/>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375" name="Line 1374"/>
            <p:cNvSpPr>
              <a:spLocks noChangeShapeType="1"/>
            </p:cNvSpPr>
            <p:nvPr/>
          </p:nvSpPr>
          <p:spPr bwMode="auto">
            <a:xfrm>
              <a:off x="1211" y="2087"/>
              <a:ext cx="825"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76" name="Line 1375"/>
            <p:cNvSpPr>
              <a:spLocks noChangeShapeType="1"/>
            </p:cNvSpPr>
            <p:nvPr/>
          </p:nvSpPr>
          <p:spPr bwMode="auto">
            <a:xfrm>
              <a:off x="1211" y="2183"/>
              <a:ext cx="24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77" name="Line 1376"/>
            <p:cNvSpPr>
              <a:spLocks noChangeShapeType="1"/>
            </p:cNvSpPr>
            <p:nvPr/>
          </p:nvSpPr>
          <p:spPr bwMode="auto">
            <a:xfrm>
              <a:off x="1211" y="2279"/>
              <a:ext cx="24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78" name="Line 1377"/>
            <p:cNvSpPr>
              <a:spLocks noChangeShapeType="1"/>
            </p:cNvSpPr>
            <p:nvPr/>
          </p:nvSpPr>
          <p:spPr bwMode="auto">
            <a:xfrm>
              <a:off x="1211" y="2375"/>
              <a:ext cx="24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79" name="Line 1378"/>
            <p:cNvSpPr>
              <a:spLocks noChangeShapeType="1"/>
            </p:cNvSpPr>
            <p:nvPr/>
          </p:nvSpPr>
          <p:spPr bwMode="auto">
            <a:xfrm>
              <a:off x="1211" y="2471"/>
              <a:ext cx="825"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80" name="Line 1379"/>
            <p:cNvSpPr>
              <a:spLocks noChangeShapeType="1"/>
            </p:cNvSpPr>
            <p:nvPr/>
          </p:nvSpPr>
          <p:spPr bwMode="auto">
            <a:xfrm>
              <a:off x="1211" y="2087"/>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81" name="Line 1380"/>
            <p:cNvSpPr>
              <a:spLocks noChangeShapeType="1"/>
            </p:cNvSpPr>
            <p:nvPr/>
          </p:nvSpPr>
          <p:spPr bwMode="auto">
            <a:xfrm>
              <a:off x="1454" y="2087"/>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82" name="Line 1381"/>
            <p:cNvSpPr>
              <a:spLocks noChangeShapeType="1"/>
            </p:cNvSpPr>
            <p:nvPr/>
          </p:nvSpPr>
          <p:spPr bwMode="auto">
            <a:xfrm>
              <a:off x="1790" y="2087"/>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83" name="Line 1382"/>
            <p:cNvSpPr>
              <a:spLocks noChangeShapeType="1"/>
            </p:cNvSpPr>
            <p:nvPr/>
          </p:nvSpPr>
          <p:spPr bwMode="auto">
            <a:xfrm>
              <a:off x="2036" y="2087"/>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84" name="Line 1383"/>
            <p:cNvSpPr>
              <a:spLocks noChangeShapeType="1"/>
            </p:cNvSpPr>
            <p:nvPr/>
          </p:nvSpPr>
          <p:spPr bwMode="auto">
            <a:xfrm>
              <a:off x="1790" y="2183"/>
              <a:ext cx="24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85" name="Line 1384"/>
            <p:cNvSpPr>
              <a:spLocks noChangeShapeType="1"/>
            </p:cNvSpPr>
            <p:nvPr/>
          </p:nvSpPr>
          <p:spPr bwMode="auto">
            <a:xfrm>
              <a:off x="1790" y="2279"/>
              <a:ext cx="24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86" name="Line 1385"/>
            <p:cNvSpPr>
              <a:spLocks noChangeShapeType="1"/>
            </p:cNvSpPr>
            <p:nvPr/>
          </p:nvSpPr>
          <p:spPr bwMode="auto">
            <a:xfrm>
              <a:off x="1790" y="2375"/>
              <a:ext cx="24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1387" name="Group 1386"/>
          <p:cNvGrpSpPr>
            <a:grpSpLocks/>
          </p:cNvGrpSpPr>
          <p:nvPr/>
        </p:nvGrpSpPr>
        <p:grpSpPr bwMode="auto">
          <a:xfrm>
            <a:off x="5497513" y="3248025"/>
            <a:ext cx="536575" cy="152400"/>
            <a:chOff x="2590" y="513"/>
            <a:chExt cx="580" cy="96"/>
          </a:xfrm>
        </p:grpSpPr>
        <p:sp>
          <p:nvSpPr>
            <p:cNvPr id="1388" name="Rectangle 1387"/>
            <p:cNvSpPr>
              <a:spLocks noChangeArrowheads="1"/>
            </p:cNvSpPr>
            <p:nvPr/>
          </p:nvSpPr>
          <p:spPr bwMode="auto">
            <a:xfrm>
              <a:off x="3054"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389" name="Rectangle 1388"/>
            <p:cNvSpPr>
              <a:spLocks noChangeArrowheads="1"/>
            </p:cNvSpPr>
            <p:nvPr/>
          </p:nvSpPr>
          <p:spPr bwMode="auto">
            <a:xfrm>
              <a:off x="2938"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390" name="Rectangle 1389"/>
            <p:cNvSpPr>
              <a:spLocks noChangeArrowheads="1"/>
            </p:cNvSpPr>
            <p:nvPr/>
          </p:nvSpPr>
          <p:spPr bwMode="auto">
            <a:xfrm>
              <a:off x="2822"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391" name="Rectangle 1390"/>
            <p:cNvSpPr>
              <a:spLocks noChangeArrowheads="1"/>
            </p:cNvSpPr>
            <p:nvPr/>
          </p:nvSpPr>
          <p:spPr bwMode="auto">
            <a:xfrm>
              <a:off x="2706"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392" name="Rectangle 1391"/>
            <p:cNvSpPr>
              <a:spLocks noChangeArrowheads="1"/>
            </p:cNvSpPr>
            <p:nvPr/>
          </p:nvSpPr>
          <p:spPr bwMode="auto">
            <a:xfrm>
              <a:off x="2590"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393" name="Line 1392"/>
            <p:cNvSpPr>
              <a:spLocks noChangeShapeType="1"/>
            </p:cNvSpPr>
            <p:nvPr/>
          </p:nvSpPr>
          <p:spPr bwMode="auto">
            <a:xfrm>
              <a:off x="2590"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94" name="Line 1393"/>
            <p:cNvSpPr>
              <a:spLocks noChangeShapeType="1"/>
            </p:cNvSpPr>
            <p:nvPr/>
          </p:nvSpPr>
          <p:spPr bwMode="auto">
            <a:xfrm>
              <a:off x="2590"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95" name="Line 1394"/>
            <p:cNvSpPr>
              <a:spLocks noChangeShapeType="1"/>
            </p:cNvSpPr>
            <p:nvPr/>
          </p:nvSpPr>
          <p:spPr bwMode="auto">
            <a:xfrm>
              <a:off x="259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96" name="Line 1395"/>
            <p:cNvSpPr>
              <a:spLocks noChangeShapeType="1"/>
            </p:cNvSpPr>
            <p:nvPr/>
          </p:nvSpPr>
          <p:spPr bwMode="auto">
            <a:xfrm>
              <a:off x="317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97" name="Line 1396"/>
            <p:cNvSpPr>
              <a:spLocks noChangeShapeType="1"/>
            </p:cNvSpPr>
            <p:nvPr/>
          </p:nvSpPr>
          <p:spPr bwMode="auto">
            <a:xfrm>
              <a:off x="2706"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98" name="Line 1397"/>
            <p:cNvSpPr>
              <a:spLocks noChangeShapeType="1"/>
            </p:cNvSpPr>
            <p:nvPr/>
          </p:nvSpPr>
          <p:spPr bwMode="auto">
            <a:xfrm>
              <a:off x="2706"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399" name="Line 1398"/>
            <p:cNvSpPr>
              <a:spLocks noChangeShapeType="1"/>
            </p:cNvSpPr>
            <p:nvPr/>
          </p:nvSpPr>
          <p:spPr bwMode="auto">
            <a:xfrm>
              <a:off x="2822"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00" name="Line 1399"/>
            <p:cNvSpPr>
              <a:spLocks noChangeShapeType="1"/>
            </p:cNvSpPr>
            <p:nvPr/>
          </p:nvSpPr>
          <p:spPr bwMode="auto">
            <a:xfrm>
              <a:off x="2822"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01" name="Line 1400"/>
            <p:cNvSpPr>
              <a:spLocks noChangeShapeType="1"/>
            </p:cNvSpPr>
            <p:nvPr/>
          </p:nvSpPr>
          <p:spPr bwMode="auto">
            <a:xfrm>
              <a:off x="2938"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02" name="Line 1401"/>
            <p:cNvSpPr>
              <a:spLocks noChangeShapeType="1"/>
            </p:cNvSpPr>
            <p:nvPr/>
          </p:nvSpPr>
          <p:spPr bwMode="auto">
            <a:xfrm>
              <a:off x="2938"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03" name="Line 1402"/>
            <p:cNvSpPr>
              <a:spLocks noChangeShapeType="1"/>
            </p:cNvSpPr>
            <p:nvPr/>
          </p:nvSpPr>
          <p:spPr bwMode="auto">
            <a:xfrm>
              <a:off x="3054"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04" name="Line 1403"/>
            <p:cNvSpPr>
              <a:spLocks noChangeShapeType="1"/>
            </p:cNvSpPr>
            <p:nvPr/>
          </p:nvSpPr>
          <p:spPr bwMode="auto">
            <a:xfrm>
              <a:off x="3054"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1405" name="Line 1404"/>
          <p:cNvSpPr>
            <a:spLocks noChangeShapeType="1"/>
          </p:cNvSpPr>
          <p:nvPr/>
        </p:nvSpPr>
        <p:spPr bwMode="auto">
          <a:xfrm flipH="1">
            <a:off x="5373688" y="4081463"/>
            <a:ext cx="76200" cy="230187"/>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nvGrpSpPr>
          <p:cNvPr id="1406" name="Group 1405"/>
          <p:cNvGrpSpPr>
            <a:grpSpLocks/>
          </p:cNvGrpSpPr>
          <p:nvPr/>
        </p:nvGrpSpPr>
        <p:grpSpPr bwMode="auto">
          <a:xfrm>
            <a:off x="5499100" y="3995738"/>
            <a:ext cx="536575" cy="152400"/>
            <a:chOff x="2590" y="513"/>
            <a:chExt cx="580" cy="96"/>
          </a:xfrm>
        </p:grpSpPr>
        <p:sp>
          <p:nvSpPr>
            <p:cNvPr id="1407" name="Rectangle 1406"/>
            <p:cNvSpPr>
              <a:spLocks noChangeArrowheads="1"/>
            </p:cNvSpPr>
            <p:nvPr/>
          </p:nvSpPr>
          <p:spPr bwMode="auto">
            <a:xfrm>
              <a:off x="3054"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408" name="Rectangle 1407"/>
            <p:cNvSpPr>
              <a:spLocks noChangeArrowheads="1"/>
            </p:cNvSpPr>
            <p:nvPr/>
          </p:nvSpPr>
          <p:spPr bwMode="auto">
            <a:xfrm>
              <a:off x="2938"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409" name="Rectangle 1408"/>
            <p:cNvSpPr>
              <a:spLocks noChangeArrowheads="1"/>
            </p:cNvSpPr>
            <p:nvPr/>
          </p:nvSpPr>
          <p:spPr bwMode="auto">
            <a:xfrm>
              <a:off x="2822"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410" name="Rectangle 1409"/>
            <p:cNvSpPr>
              <a:spLocks noChangeArrowheads="1"/>
            </p:cNvSpPr>
            <p:nvPr/>
          </p:nvSpPr>
          <p:spPr bwMode="auto">
            <a:xfrm>
              <a:off x="2706"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411" name="Rectangle 1410"/>
            <p:cNvSpPr>
              <a:spLocks noChangeArrowheads="1"/>
            </p:cNvSpPr>
            <p:nvPr/>
          </p:nvSpPr>
          <p:spPr bwMode="auto">
            <a:xfrm>
              <a:off x="2590"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412" name="Line 1411"/>
            <p:cNvSpPr>
              <a:spLocks noChangeShapeType="1"/>
            </p:cNvSpPr>
            <p:nvPr/>
          </p:nvSpPr>
          <p:spPr bwMode="auto">
            <a:xfrm>
              <a:off x="2590"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13" name="Line 1412"/>
            <p:cNvSpPr>
              <a:spLocks noChangeShapeType="1"/>
            </p:cNvSpPr>
            <p:nvPr/>
          </p:nvSpPr>
          <p:spPr bwMode="auto">
            <a:xfrm>
              <a:off x="2590"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14" name="Line 1413"/>
            <p:cNvSpPr>
              <a:spLocks noChangeShapeType="1"/>
            </p:cNvSpPr>
            <p:nvPr/>
          </p:nvSpPr>
          <p:spPr bwMode="auto">
            <a:xfrm>
              <a:off x="259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15" name="Line 1414"/>
            <p:cNvSpPr>
              <a:spLocks noChangeShapeType="1"/>
            </p:cNvSpPr>
            <p:nvPr/>
          </p:nvSpPr>
          <p:spPr bwMode="auto">
            <a:xfrm>
              <a:off x="317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16" name="Line 1415"/>
            <p:cNvSpPr>
              <a:spLocks noChangeShapeType="1"/>
            </p:cNvSpPr>
            <p:nvPr/>
          </p:nvSpPr>
          <p:spPr bwMode="auto">
            <a:xfrm>
              <a:off x="2706"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17" name="Line 1416"/>
            <p:cNvSpPr>
              <a:spLocks noChangeShapeType="1"/>
            </p:cNvSpPr>
            <p:nvPr/>
          </p:nvSpPr>
          <p:spPr bwMode="auto">
            <a:xfrm>
              <a:off x="2706"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18" name="Line 1417"/>
            <p:cNvSpPr>
              <a:spLocks noChangeShapeType="1"/>
            </p:cNvSpPr>
            <p:nvPr/>
          </p:nvSpPr>
          <p:spPr bwMode="auto">
            <a:xfrm>
              <a:off x="2822"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19" name="Line 1418"/>
            <p:cNvSpPr>
              <a:spLocks noChangeShapeType="1"/>
            </p:cNvSpPr>
            <p:nvPr/>
          </p:nvSpPr>
          <p:spPr bwMode="auto">
            <a:xfrm>
              <a:off x="2822"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20" name="Line 1419"/>
            <p:cNvSpPr>
              <a:spLocks noChangeShapeType="1"/>
            </p:cNvSpPr>
            <p:nvPr/>
          </p:nvSpPr>
          <p:spPr bwMode="auto">
            <a:xfrm>
              <a:off x="2938"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21" name="Line 1420"/>
            <p:cNvSpPr>
              <a:spLocks noChangeShapeType="1"/>
            </p:cNvSpPr>
            <p:nvPr/>
          </p:nvSpPr>
          <p:spPr bwMode="auto">
            <a:xfrm>
              <a:off x="2938"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22" name="Line 1421"/>
            <p:cNvSpPr>
              <a:spLocks noChangeShapeType="1"/>
            </p:cNvSpPr>
            <p:nvPr/>
          </p:nvSpPr>
          <p:spPr bwMode="auto">
            <a:xfrm>
              <a:off x="3054"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23" name="Line 1422"/>
            <p:cNvSpPr>
              <a:spLocks noChangeShapeType="1"/>
            </p:cNvSpPr>
            <p:nvPr/>
          </p:nvSpPr>
          <p:spPr bwMode="auto">
            <a:xfrm>
              <a:off x="3054"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1424" name="Line 1423"/>
          <p:cNvSpPr>
            <a:spLocks noChangeShapeType="1"/>
          </p:cNvSpPr>
          <p:nvPr/>
        </p:nvSpPr>
        <p:spPr bwMode="auto">
          <a:xfrm>
            <a:off x="6065838" y="4081463"/>
            <a:ext cx="76200" cy="230187"/>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nvGrpSpPr>
          <p:cNvPr id="1425" name="Group 1424"/>
          <p:cNvGrpSpPr>
            <a:grpSpLocks/>
          </p:cNvGrpSpPr>
          <p:nvPr/>
        </p:nvGrpSpPr>
        <p:grpSpPr bwMode="auto">
          <a:xfrm>
            <a:off x="7256463" y="3395663"/>
            <a:ext cx="1309687" cy="609600"/>
            <a:chOff x="1211" y="2087"/>
            <a:chExt cx="825" cy="384"/>
          </a:xfrm>
        </p:grpSpPr>
        <p:sp>
          <p:nvSpPr>
            <p:cNvPr id="1426" name="Rectangle 1425"/>
            <p:cNvSpPr>
              <a:spLocks noChangeArrowheads="1"/>
            </p:cNvSpPr>
            <p:nvPr/>
          </p:nvSpPr>
          <p:spPr bwMode="auto">
            <a:xfrm>
              <a:off x="1790" y="2375"/>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427" name="Rectangle 1426"/>
            <p:cNvSpPr>
              <a:spLocks noChangeArrowheads="1"/>
            </p:cNvSpPr>
            <p:nvPr/>
          </p:nvSpPr>
          <p:spPr bwMode="auto">
            <a:xfrm>
              <a:off x="1211" y="2375"/>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428" name="Rectangle 1427"/>
            <p:cNvSpPr>
              <a:spLocks noChangeArrowheads="1"/>
            </p:cNvSpPr>
            <p:nvPr/>
          </p:nvSpPr>
          <p:spPr bwMode="auto">
            <a:xfrm>
              <a:off x="1790" y="2279"/>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429" name="Rectangle 1428"/>
            <p:cNvSpPr>
              <a:spLocks noChangeArrowheads="1"/>
            </p:cNvSpPr>
            <p:nvPr/>
          </p:nvSpPr>
          <p:spPr bwMode="auto">
            <a:xfrm>
              <a:off x="1211" y="2279"/>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430" name="Rectangle 1429"/>
            <p:cNvSpPr>
              <a:spLocks noChangeArrowheads="1"/>
            </p:cNvSpPr>
            <p:nvPr/>
          </p:nvSpPr>
          <p:spPr bwMode="auto">
            <a:xfrm>
              <a:off x="1790" y="2183"/>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431" name="Rectangle 1430"/>
            <p:cNvSpPr>
              <a:spLocks noChangeArrowheads="1"/>
            </p:cNvSpPr>
            <p:nvPr/>
          </p:nvSpPr>
          <p:spPr bwMode="auto">
            <a:xfrm>
              <a:off x="1211" y="2183"/>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432" name="Rectangle 1431"/>
            <p:cNvSpPr>
              <a:spLocks noChangeArrowheads="1"/>
            </p:cNvSpPr>
            <p:nvPr/>
          </p:nvSpPr>
          <p:spPr bwMode="auto">
            <a:xfrm>
              <a:off x="1790" y="2087"/>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433" name="Rectangle 1432"/>
            <p:cNvSpPr>
              <a:spLocks noChangeArrowheads="1"/>
            </p:cNvSpPr>
            <p:nvPr/>
          </p:nvSpPr>
          <p:spPr bwMode="auto">
            <a:xfrm>
              <a:off x="1454" y="2087"/>
              <a:ext cx="336"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91440" rIns="0" bIns="0" anchorCtr="1"/>
            <a:lstStyle/>
            <a:p>
              <a:pPr fontAlgn="base">
                <a:spcBef>
                  <a:spcPct val="20000"/>
                </a:spcBef>
                <a:spcAft>
                  <a:spcPct val="0"/>
                </a:spcAft>
                <a:buClr>
                  <a:srgbClr val="FFFF99"/>
                </a:buClr>
                <a:buSzPct val="80000"/>
                <a:buFont typeface="Wingdings" pitchFamily="2" charset="2"/>
                <a:buNone/>
              </a:pPr>
              <a:r>
                <a:rPr lang="en-US" sz="1100" b="1" dirty="0">
                  <a:solidFill>
                    <a:srgbClr val="0000FF"/>
                  </a:solidFill>
                  <a:latin typeface="Verdana"/>
                  <a:ea typeface="ＭＳ Ｐゴシック"/>
                </a:rPr>
                <a:t>400 BV</a:t>
              </a:r>
            </a:p>
          </p:txBody>
        </p:sp>
        <p:sp>
          <p:nvSpPr>
            <p:cNvPr id="1434" name="Rectangle 1433"/>
            <p:cNvSpPr>
              <a:spLocks noChangeArrowheads="1"/>
            </p:cNvSpPr>
            <p:nvPr/>
          </p:nvSpPr>
          <p:spPr bwMode="auto">
            <a:xfrm>
              <a:off x="1211" y="2087"/>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1435" name="Line 1434"/>
            <p:cNvSpPr>
              <a:spLocks noChangeShapeType="1"/>
            </p:cNvSpPr>
            <p:nvPr/>
          </p:nvSpPr>
          <p:spPr bwMode="auto">
            <a:xfrm>
              <a:off x="1211" y="2087"/>
              <a:ext cx="825"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36" name="Line 1435"/>
            <p:cNvSpPr>
              <a:spLocks noChangeShapeType="1"/>
            </p:cNvSpPr>
            <p:nvPr/>
          </p:nvSpPr>
          <p:spPr bwMode="auto">
            <a:xfrm>
              <a:off x="1211" y="2183"/>
              <a:ext cx="24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37" name="Line 1436"/>
            <p:cNvSpPr>
              <a:spLocks noChangeShapeType="1"/>
            </p:cNvSpPr>
            <p:nvPr/>
          </p:nvSpPr>
          <p:spPr bwMode="auto">
            <a:xfrm>
              <a:off x="1211" y="2279"/>
              <a:ext cx="24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38" name="Line 1437"/>
            <p:cNvSpPr>
              <a:spLocks noChangeShapeType="1"/>
            </p:cNvSpPr>
            <p:nvPr/>
          </p:nvSpPr>
          <p:spPr bwMode="auto">
            <a:xfrm>
              <a:off x="1211" y="2375"/>
              <a:ext cx="24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39" name="Line 1438"/>
            <p:cNvSpPr>
              <a:spLocks noChangeShapeType="1"/>
            </p:cNvSpPr>
            <p:nvPr/>
          </p:nvSpPr>
          <p:spPr bwMode="auto">
            <a:xfrm>
              <a:off x="1211" y="2471"/>
              <a:ext cx="825"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40" name="Line 1439"/>
            <p:cNvSpPr>
              <a:spLocks noChangeShapeType="1"/>
            </p:cNvSpPr>
            <p:nvPr/>
          </p:nvSpPr>
          <p:spPr bwMode="auto">
            <a:xfrm>
              <a:off x="1211" y="2087"/>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41" name="Line 1440"/>
            <p:cNvSpPr>
              <a:spLocks noChangeShapeType="1"/>
            </p:cNvSpPr>
            <p:nvPr/>
          </p:nvSpPr>
          <p:spPr bwMode="auto">
            <a:xfrm>
              <a:off x="1454" y="2087"/>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42" name="Line 1441"/>
            <p:cNvSpPr>
              <a:spLocks noChangeShapeType="1"/>
            </p:cNvSpPr>
            <p:nvPr/>
          </p:nvSpPr>
          <p:spPr bwMode="auto">
            <a:xfrm>
              <a:off x="1790" y="2087"/>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43" name="Line 1442"/>
            <p:cNvSpPr>
              <a:spLocks noChangeShapeType="1"/>
            </p:cNvSpPr>
            <p:nvPr/>
          </p:nvSpPr>
          <p:spPr bwMode="auto">
            <a:xfrm>
              <a:off x="2036" y="2087"/>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44" name="Line 1443"/>
            <p:cNvSpPr>
              <a:spLocks noChangeShapeType="1"/>
            </p:cNvSpPr>
            <p:nvPr/>
          </p:nvSpPr>
          <p:spPr bwMode="auto">
            <a:xfrm>
              <a:off x="1790" y="2183"/>
              <a:ext cx="24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45" name="Line 1444"/>
            <p:cNvSpPr>
              <a:spLocks noChangeShapeType="1"/>
            </p:cNvSpPr>
            <p:nvPr/>
          </p:nvSpPr>
          <p:spPr bwMode="auto">
            <a:xfrm>
              <a:off x="1790" y="2279"/>
              <a:ext cx="24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46" name="Line 1445"/>
            <p:cNvSpPr>
              <a:spLocks noChangeShapeType="1"/>
            </p:cNvSpPr>
            <p:nvPr/>
          </p:nvSpPr>
          <p:spPr bwMode="auto">
            <a:xfrm>
              <a:off x="1790" y="2375"/>
              <a:ext cx="24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1447" name="Group 1446"/>
          <p:cNvGrpSpPr>
            <a:grpSpLocks/>
          </p:cNvGrpSpPr>
          <p:nvPr/>
        </p:nvGrpSpPr>
        <p:grpSpPr bwMode="auto">
          <a:xfrm>
            <a:off x="7642225" y="3248025"/>
            <a:ext cx="536575" cy="152400"/>
            <a:chOff x="2590" y="513"/>
            <a:chExt cx="580" cy="96"/>
          </a:xfrm>
        </p:grpSpPr>
        <p:sp>
          <p:nvSpPr>
            <p:cNvPr id="1448" name="Rectangle 1447"/>
            <p:cNvSpPr>
              <a:spLocks noChangeArrowheads="1"/>
            </p:cNvSpPr>
            <p:nvPr/>
          </p:nvSpPr>
          <p:spPr bwMode="auto">
            <a:xfrm>
              <a:off x="3054"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449" name="Rectangle 1448"/>
            <p:cNvSpPr>
              <a:spLocks noChangeArrowheads="1"/>
            </p:cNvSpPr>
            <p:nvPr/>
          </p:nvSpPr>
          <p:spPr bwMode="auto">
            <a:xfrm>
              <a:off x="2938"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450" name="Rectangle 1449"/>
            <p:cNvSpPr>
              <a:spLocks noChangeArrowheads="1"/>
            </p:cNvSpPr>
            <p:nvPr/>
          </p:nvSpPr>
          <p:spPr bwMode="auto">
            <a:xfrm>
              <a:off x="2822"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451" name="Rectangle 1450"/>
            <p:cNvSpPr>
              <a:spLocks noChangeArrowheads="1"/>
            </p:cNvSpPr>
            <p:nvPr/>
          </p:nvSpPr>
          <p:spPr bwMode="auto">
            <a:xfrm>
              <a:off x="2706"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452" name="Rectangle 1451"/>
            <p:cNvSpPr>
              <a:spLocks noChangeArrowheads="1"/>
            </p:cNvSpPr>
            <p:nvPr/>
          </p:nvSpPr>
          <p:spPr bwMode="auto">
            <a:xfrm>
              <a:off x="2590"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453" name="Line 1452"/>
            <p:cNvSpPr>
              <a:spLocks noChangeShapeType="1"/>
            </p:cNvSpPr>
            <p:nvPr/>
          </p:nvSpPr>
          <p:spPr bwMode="auto">
            <a:xfrm>
              <a:off x="2590"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54" name="Line 1453"/>
            <p:cNvSpPr>
              <a:spLocks noChangeShapeType="1"/>
            </p:cNvSpPr>
            <p:nvPr/>
          </p:nvSpPr>
          <p:spPr bwMode="auto">
            <a:xfrm>
              <a:off x="2590"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55" name="Line 1454"/>
            <p:cNvSpPr>
              <a:spLocks noChangeShapeType="1"/>
            </p:cNvSpPr>
            <p:nvPr/>
          </p:nvSpPr>
          <p:spPr bwMode="auto">
            <a:xfrm>
              <a:off x="259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56" name="Line 1455"/>
            <p:cNvSpPr>
              <a:spLocks noChangeShapeType="1"/>
            </p:cNvSpPr>
            <p:nvPr/>
          </p:nvSpPr>
          <p:spPr bwMode="auto">
            <a:xfrm>
              <a:off x="317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57" name="Line 1456"/>
            <p:cNvSpPr>
              <a:spLocks noChangeShapeType="1"/>
            </p:cNvSpPr>
            <p:nvPr/>
          </p:nvSpPr>
          <p:spPr bwMode="auto">
            <a:xfrm>
              <a:off x="2706"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58" name="Line 1457"/>
            <p:cNvSpPr>
              <a:spLocks noChangeShapeType="1"/>
            </p:cNvSpPr>
            <p:nvPr/>
          </p:nvSpPr>
          <p:spPr bwMode="auto">
            <a:xfrm>
              <a:off x="2706"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59" name="Line 1458"/>
            <p:cNvSpPr>
              <a:spLocks noChangeShapeType="1"/>
            </p:cNvSpPr>
            <p:nvPr/>
          </p:nvSpPr>
          <p:spPr bwMode="auto">
            <a:xfrm>
              <a:off x="2822"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60" name="Line 1459"/>
            <p:cNvSpPr>
              <a:spLocks noChangeShapeType="1"/>
            </p:cNvSpPr>
            <p:nvPr/>
          </p:nvSpPr>
          <p:spPr bwMode="auto">
            <a:xfrm>
              <a:off x="2822"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61" name="Line 1460"/>
            <p:cNvSpPr>
              <a:spLocks noChangeShapeType="1"/>
            </p:cNvSpPr>
            <p:nvPr/>
          </p:nvSpPr>
          <p:spPr bwMode="auto">
            <a:xfrm>
              <a:off x="2938"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62" name="Line 1461"/>
            <p:cNvSpPr>
              <a:spLocks noChangeShapeType="1"/>
            </p:cNvSpPr>
            <p:nvPr/>
          </p:nvSpPr>
          <p:spPr bwMode="auto">
            <a:xfrm>
              <a:off x="2938"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63" name="Line 1462"/>
            <p:cNvSpPr>
              <a:spLocks noChangeShapeType="1"/>
            </p:cNvSpPr>
            <p:nvPr/>
          </p:nvSpPr>
          <p:spPr bwMode="auto">
            <a:xfrm>
              <a:off x="3054"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64" name="Line 1463"/>
            <p:cNvSpPr>
              <a:spLocks noChangeShapeType="1"/>
            </p:cNvSpPr>
            <p:nvPr/>
          </p:nvSpPr>
          <p:spPr bwMode="auto">
            <a:xfrm>
              <a:off x="3054"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1465" name="Line 1464"/>
          <p:cNvSpPr>
            <a:spLocks noChangeShapeType="1"/>
          </p:cNvSpPr>
          <p:nvPr/>
        </p:nvSpPr>
        <p:spPr bwMode="auto">
          <a:xfrm flipH="1">
            <a:off x="7518400" y="4081463"/>
            <a:ext cx="76200" cy="230187"/>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nvGrpSpPr>
          <p:cNvPr id="1466" name="Group 1465"/>
          <p:cNvGrpSpPr>
            <a:grpSpLocks/>
          </p:cNvGrpSpPr>
          <p:nvPr/>
        </p:nvGrpSpPr>
        <p:grpSpPr bwMode="auto">
          <a:xfrm>
            <a:off x="7643813" y="3995738"/>
            <a:ext cx="536575" cy="152400"/>
            <a:chOff x="2590" y="513"/>
            <a:chExt cx="580" cy="96"/>
          </a:xfrm>
        </p:grpSpPr>
        <p:sp>
          <p:nvSpPr>
            <p:cNvPr id="1467" name="Rectangle 1466"/>
            <p:cNvSpPr>
              <a:spLocks noChangeArrowheads="1"/>
            </p:cNvSpPr>
            <p:nvPr/>
          </p:nvSpPr>
          <p:spPr bwMode="auto">
            <a:xfrm>
              <a:off x="3054"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468" name="Rectangle 1467"/>
            <p:cNvSpPr>
              <a:spLocks noChangeArrowheads="1"/>
            </p:cNvSpPr>
            <p:nvPr/>
          </p:nvSpPr>
          <p:spPr bwMode="auto">
            <a:xfrm>
              <a:off x="2938"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469" name="Rectangle 1468"/>
            <p:cNvSpPr>
              <a:spLocks noChangeArrowheads="1"/>
            </p:cNvSpPr>
            <p:nvPr/>
          </p:nvSpPr>
          <p:spPr bwMode="auto">
            <a:xfrm>
              <a:off x="2822"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470" name="Rectangle 1469"/>
            <p:cNvSpPr>
              <a:spLocks noChangeArrowheads="1"/>
            </p:cNvSpPr>
            <p:nvPr/>
          </p:nvSpPr>
          <p:spPr bwMode="auto">
            <a:xfrm>
              <a:off x="2706"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471" name="Rectangle 1470"/>
            <p:cNvSpPr>
              <a:spLocks noChangeArrowheads="1"/>
            </p:cNvSpPr>
            <p:nvPr/>
          </p:nvSpPr>
          <p:spPr bwMode="auto">
            <a:xfrm>
              <a:off x="2590"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Verdana"/>
                  <a:ea typeface="ＭＳ Ｐゴシック"/>
                </a:rPr>
                <a:t>P</a:t>
              </a:r>
            </a:p>
          </p:txBody>
        </p:sp>
        <p:sp>
          <p:nvSpPr>
            <p:cNvPr id="1472" name="Line 1471"/>
            <p:cNvSpPr>
              <a:spLocks noChangeShapeType="1"/>
            </p:cNvSpPr>
            <p:nvPr/>
          </p:nvSpPr>
          <p:spPr bwMode="auto">
            <a:xfrm>
              <a:off x="2590"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73" name="Line 1472"/>
            <p:cNvSpPr>
              <a:spLocks noChangeShapeType="1"/>
            </p:cNvSpPr>
            <p:nvPr/>
          </p:nvSpPr>
          <p:spPr bwMode="auto">
            <a:xfrm>
              <a:off x="2590"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74" name="Line 1473"/>
            <p:cNvSpPr>
              <a:spLocks noChangeShapeType="1"/>
            </p:cNvSpPr>
            <p:nvPr/>
          </p:nvSpPr>
          <p:spPr bwMode="auto">
            <a:xfrm>
              <a:off x="259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75" name="Line 1474"/>
            <p:cNvSpPr>
              <a:spLocks noChangeShapeType="1"/>
            </p:cNvSpPr>
            <p:nvPr/>
          </p:nvSpPr>
          <p:spPr bwMode="auto">
            <a:xfrm>
              <a:off x="317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76" name="Line 1475"/>
            <p:cNvSpPr>
              <a:spLocks noChangeShapeType="1"/>
            </p:cNvSpPr>
            <p:nvPr/>
          </p:nvSpPr>
          <p:spPr bwMode="auto">
            <a:xfrm>
              <a:off x="2706"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77" name="Line 1476"/>
            <p:cNvSpPr>
              <a:spLocks noChangeShapeType="1"/>
            </p:cNvSpPr>
            <p:nvPr/>
          </p:nvSpPr>
          <p:spPr bwMode="auto">
            <a:xfrm>
              <a:off x="2706"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78" name="Line 1477"/>
            <p:cNvSpPr>
              <a:spLocks noChangeShapeType="1"/>
            </p:cNvSpPr>
            <p:nvPr/>
          </p:nvSpPr>
          <p:spPr bwMode="auto">
            <a:xfrm>
              <a:off x="2822"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79" name="Line 1478"/>
            <p:cNvSpPr>
              <a:spLocks noChangeShapeType="1"/>
            </p:cNvSpPr>
            <p:nvPr/>
          </p:nvSpPr>
          <p:spPr bwMode="auto">
            <a:xfrm>
              <a:off x="2822"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80" name="Line 1479"/>
            <p:cNvSpPr>
              <a:spLocks noChangeShapeType="1"/>
            </p:cNvSpPr>
            <p:nvPr/>
          </p:nvSpPr>
          <p:spPr bwMode="auto">
            <a:xfrm>
              <a:off x="2938"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81" name="Line 1480"/>
            <p:cNvSpPr>
              <a:spLocks noChangeShapeType="1"/>
            </p:cNvSpPr>
            <p:nvPr/>
          </p:nvSpPr>
          <p:spPr bwMode="auto">
            <a:xfrm>
              <a:off x="2938"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82" name="Line 1481"/>
            <p:cNvSpPr>
              <a:spLocks noChangeShapeType="1"/>
            </p:cNvSpPr>
            <p:nvPr/>
          </p:nvSpPr>
          <p:spPr bwMode="auto">
            <a:xfrm>
              <a:off x="3054"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83" name="Line 1482"/>
            <p:cNvSpPr>
              <a:spLocks noChangeShapeType="1"/>
            </p:cNvSpPr>
            <p:nvPr/>
          </p:nvSpPr>
          <p:spPr bwMode="auto">
            <a:xfrm>
              <a:off x="3054"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1484" name="Line 1483"/>
          <p:cNvSpPr>
            <a:spLocks noChangeShapeType="1"/>
          </p:cNvSpPr>
          <p:nvPr/>
        </p:nvSpPr>
        <p:spPr bwMode="auto">
          <a:xfrm>
            <a:off x="8210550" y="4081463"/>
            <a:ext cx="76200" cy="230187"/>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85" name="Line 1484"/>
          <p:cNvSpPr>
            <a:spLocks noChangeShapeType="1"/>
          </p:cNvSpPr>
          <p:nvPr/>
        </p:nvSpPr>
        <p:spPr bwMode="auto">
          <a:xfrm flipH="1">
            <a:off x="3151188" y="1808163"/>
            <a:ext cx="384175" cy="307975"/>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486" name="Line 1485"/>
          <p:cNvSpPr>
            <a:spLocks noChangeShapeType="1"/>
          </p:cNvSpPr>
          <p:nvPr/>
        </p:nvSpPr>
        <p:spPr bwMode="auto">
          <a:xfrm>
            <a:off x="5589588" y="1816100"/>
            <a:ext cx="384175" cy="307975"/>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nvGrpSpPr>
          <p:cNvPr id="1487" name="Group 1486"/>
          <p:cNvGrpSpPr>
            <a:grpSpLocks/>
          </p:cNvGrpSpPr>
          <p:nvPr/>
        </p:nvGrpSpPr>
        <p:grpSpPr bwMode="auto">
          <a:xfrm>
            <a:off x="193675" y="5118100"/>
            <a:ext cx="8756650" cy="307975"/>
            <a:chOff x="122" y="3321"/>
            <a:chExt cx="5516" cy="194"/>
          </a:xfrm>
        </p:grpSpPr>
        <p:grpSp>
          <p:nvGrpSpPr>
            <p:cNvPr id="1488" name="Group 1487"/>
            <p:cNvGrpSpPr>
              <a:grpSpLocks/>
            </p:cNvGrpSpPr>
            <p:nvPr/>
          </p:nvGrpSpPr>
          <p:grpSpPr bwMode="auto">
            <a:xfrm>
              <a:off x="461" y="3321"/>
              <a:ext cx="290" cy="194"/>
              <a:chOff x="824" y="3418"/>
              <a:chExt cx="290" cy="194"/>
            </a:xfrm>
          </p:grpSpPr>
          <p:sp>
            <p:nvSpPr>
              <p:cNvPr id="1984" name="Rectangle 1488"/>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85" name="Rectangle 1489"/>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86" name="Rectangle 1490"/>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87" name="Rectangle 1491"/>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88" name="Rectangle 1492"/>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89" name="Rectangle 1493"/>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90" name="Rectangle 1494"/>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91" name="Rectangle 1495"/>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92" name="Rectangle 1496"/>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93" name="Rectangle 1497"/>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94" name="Rectangle 1498"/>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95" name="Rectangle 1499"/>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96" name="Rectangle 1500"/>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97" name="Rectangle 1501"/>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98" name="Rectangle 1502"/>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1999" name="Rectangle 1503"/>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2000" name="Rectangle 1504"/>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2001" name="Line 1505"/>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02" name="Line 1506"/>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03" name="Line 1507"/>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04" name="Line 1508"/>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05" name="Line 1509"/>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06" name="Line 1510"/>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07" name="Line 1511"/>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08" name="Line 1512"/>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09" name="Line 1513"/>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10" name="Line 1514"/>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11" name="Line 1515"/>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12" name="Line 1516"/>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13" name="Line 1517"/>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14" name="Line 1518"/>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15" name="Text Box 1519"/>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Verdana"/>
                    <a:ea typeface="ＭＳ Ｐゴシック"/>
                  </a:rPr>
                  <a:t>  </a:t>
                </a:r>
                <a:r>
                  <a:rPr lang="en-US" sz="600" b="1" dirty="0">
                    <a:solidFill>
                      <a:srgbClr val="EF0F14"/>
                    </a:solidFill>
                    <a:latin typeface="Verdana"/>
                    <a:ea typeface="ＭＳ Ｐゴシック"/>
                  </a:rPr>
                  <a:t>165</a:t>
                </a:r>
              </a:p>
            </p:txBody>
          </p:sp>
        </p:grpSp>
        <p:grpSp>
          <p:nvGrpSpPr>
            <p:cNvPr id="1489" name="Group 1520"/>
            <p:cNvGrpSpPr>
              <a:grpSpLocks/>
            </p:cNvGrpSpPr>
            <p:nvPr/>
          </p:nvGrpSpPr>
          <p:grpSpPr bwMode="auto">
            <a:xfrm>
              <a:off x="799" y="3321"/>
              <a:ext cx="290" cy="194"/>
              <a:chOff x="824" y="3418"/>
              <a:chExt cx="290" cy="194"/>
            </a:xfrm>
          </p:grpSpPr>
          <p:sp>
            <p:nvSpPr>
              <p:cNvPr id="1952" name="Rectangle 1521"/>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53" name="Rectangle 1522"/>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54" name="Rectangle 1523"/>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55" name="Rectangle 1524"/>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56" name="Rectangle 1525"/>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57" name="Rectangle 1526"/>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58" name="Rectangle 1527"/>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59" name="Rectangle 1528"/>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60" name="Rectangle 1529"/>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61" name="Rectangle 1530"/>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62" name="Rectangle 1531"/>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63" name="Rectangle 1532"/>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64" name="Rectangle 1533"/>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65" name="Rectangle 1534"/>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66" name="Rectangle 1535"/>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1967" name="Rectangle 1536"/>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68" name="Rectangle 1537"/>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69" name="Line 1538"/>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70" name="Line 1539"/>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71" name="Line 1540"/>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72" name="Line 1541"/>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73" name="Line 1542"/>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74" name="Line 1543"/>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75" name="Line 1544"/>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76" name="Line 1545"/>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77" name="Line 1546"/>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78" name="Line 1547"/>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79" name="Line 1548"/>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80" name="Line 1549"/>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81" name="Line 1550"/>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82" name="Line 1551"/>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83" name="Text Box 1552"/>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Verdana"/>
                    <a:ea typeface="ＭＳ Ｐゴシック"/>
                  </a:rPr>
                  <a:t>  </a:t>
                </a:r>
                <a:r>
                  <a:rPr lang="en-US" sz="600" b="1" dirty="0">
                    <a:solidFill>
                      <a:srgbClr val="EF0F14"/>
                    </a:solidFill>
                    <a:latin typeface="Verdana"/>
                    <a:ea typeface="ＭＳ Ｐゴシック"/>
                  </a:rPr>
                  <a:t>165</a:t>
                </a:r>
              </a:p>
            </p:txBody>
          </p:sp>
        </p:grpSp>
        <p:grpSp>
          <p:nvGrpSpPr>
            <p:cNvPr id="1490" name="Group 1553"/>
            <p:cNvGrpSpPr>
              <a:grpSpLocks/>
            </p:cNvGrpSpPr>
            <p:nvPr/>
          </p:nvGrpSpPr>
          <p:grpSpPr bwMode="auto">
            <a:xfrm>
              <a:off x="122" y="3321"/>
              <a:ext cx="290" cy="194"/>
              <a:chOff x="824" y="3418"/>
              <a:chExt cx="290" cy="194"/>
            </a:xfrm>
          </p:grpSpPr>
          <p:sp>
            <p:nvSpPr>
              <p:cNvPr id="1920" name="Rectangle 1554"/>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21" name="Rectangle 1555"/>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22" name="Rectangle 1556"/>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23" name="Rectangle 1557"/>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24" name="Rectangle 1558"/>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25" name="Rectangle 1559"/>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26" name="Rectangle 1560"/>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27" name="Rectangle 1561"/>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28" name="Rectangle 1562"/>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29" name="Rectangle 1563"/>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30" name="Rectangle 1564"/>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31" name="Rectangle 1565"/>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32" name="Rectangle 1566"/>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33" name="Rectangle 1567"/>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34" name="Rectangle 1568"/>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1935" name="Rectangle 1569"/>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36" name="Rectangle 1570"/>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37" name="Line 1571"/>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38" name="Line 1572"/>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39" name="Line 1573"/>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40" name="Line 1574"/>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41" name="Line 1575"/>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42" name="Line 1576"/>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43" name="Line 1577"/>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44" name="Line 1578"/>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45" name="Line 1579"/>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46" name="Line 1580"/>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47" name="Line 1581"/>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48" name="Line 1582"/>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49" name="Line 1583"/>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50" name="Line 1584"/>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51" name="Text Box 1585"/>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Verdana"/>
                    <a:ea typeface="ＭＳ Ｐゴシック"/>
                  </a:rPr>
                  <a:t>  </a:t>
                </a:r>
                <a:r>
                  <a:rPr lang="en-US" sz="600" b="1" dirty="0">
                    <a:solidFill>
                      <a:srgbClr val="EF0F14"/>
                    </a:solidFill>
                    <a:latin typeface="Verdana"/>
                    <a:ea typeface="ＭＳ Ｐゴシック"/>
                  </a:rPr>
                  <a:t>165</a:t>
                </a:r>
              </a:p>
            </p:txBody>
          </p:sp>
        </p:grpSp>
        <p:grpSp>
          <p:nvGrpSpPr>
            <p:cNvPr id="1491" name="Group 1586"/>
            <p:cNvGrpSpPr>
              <a:grpSpLocks/>
            </p:cNvGrpSpPr>
            <p:nvPr/>
          </p:nvGrpSpPr>
          <p:grpSpPr bwMode="auto">
            <a:xfrm>
              <a:off x="1138" y="3321"/>
              <a:ext cx="290" cy="194"/>
              <a:chOff x="824" y="3418"/>
              <a:chExt cx="290" cy="194"/>
            </a:xfrm>
          </p:grpSpPr>
          <p:sp>
            <p:nvSpPr>
              <p:cNvPr id="1888" name="Rectangle 1587"/>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89" name="Rectangle 1588"/>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90" name="Rectangle 1589"/>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91" name="Rectangle 1590"/>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92" name="Rectangle 1591"/>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93" name="Rectangle 1592"/>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94" name="Rectangle 1593"/>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95" name="Rectangle 1594"/>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96" name="Rectangle 1595"/>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97" name="Rectangle 1596"/>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98" name="Rectangle 1597"/>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99" name="Rectangle 1598"/>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00" name="Rectangle 1599"/>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01" name="Rectangle 1600"/>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02" name="Rectangle 1601"/>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1903" name="Rectangle 1602"/>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04" name="Rectangle 1603"/>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905" name="Line 1604"/>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06" name="Line 1605"/>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07" name="Line 1606"/>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08" name="Line 1607"/>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09" name="Line 1608"/>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10" name="Line 1609"/>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11" name="Line 1610"/>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12" name="Line 1611"/>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13" name="Line 1612"/>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14" name="Line 1613"/>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15" name="Line 1614"/>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16" name="Line 1615"/>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17" name="Line 1616"/>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18" name="Line 1617"/>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919" name="Text Box 1618"/>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Verdana"/>
                    <a:ea typeface="ＭＳ Ｐゴシック"/>
                  </a:rPr>
                  <a:t>  </a:t>
                </a:r>
                <a:r>
                  <a:rPr lang="en-US" sz="600" b="1" dirty="0">
                    <a:solidFill>
                      <a:srgbClr val="EF0F14"/>
                    </a:solidFill>
                    <a:latin typeface="Verdana"/>
                    <a:ea typeface="ＭＳ Ｐゴシック"/>
                  </a:rPr>
                  <a:t>165</a:t>
                </a:r>
              </a:p>
            </p:txBody>
          </p:sp>
        </p:grpSp>
        <p:grpSp>
          <p:nvGrpSpPr>
            <p:cNvPr id="1492" name="Group 1619"/>
            <p:cNvGrpSpPr>
              <a:grpSpLocks/>
            </p:cNvGrpSpPr>
            <p:nvPr/>
          </p:nvGrpSpPr>
          <p:grpSpPr bwMode="auto">
            <a:xfrm>
              <a:off x="1477" y="3321"/>
              <a:ext cx="290" cy="194"/>
              <a:chOff x="824" y="3418"/>
              <a:chExt cx="290" cy="194"/>
            </a:xfrm>
          </p:grpSpPr>
          <p:sp>
            <p:nvSpPr>
              <p:cNvPr id="1856" name="Rectangle 1620"/>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57" name="Rectangle 1621"/>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58" name="Rectangle 1622"/>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59" name="Rectangle 1623"/>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60" name="Rectangle 1624"/>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61" name="Rectangle 1625"/>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62" name="Rectangle 1626"/>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63" name="Rectangle 1627"/>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64" name="Rectangle 1628"/>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65" name="Rectangle 1629"/>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66" name="Rectangle 1630"/>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67" name="Rectangle 1631"/>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68" name="Rectangle 1632"/>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69" name="Rectangle 1633"/>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70" name="Rectangle 1634"/>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1871" name="Rectangle 1635"/>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72" name="Rectangle 1636"/>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73" name="Line 1637"/>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74" name="Line 1638"/>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75" name="Line 1639"/>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76" name="Line 1640"/>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77" name="Line 1641"/>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78" name="Line 1642"/>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79" name="Line 1643"/>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80" name="Line 1644"/>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81" name="Line 1645"/>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82" name="Line 1646"/>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83" name="Line 1647"/>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84" name="Line 1648"/>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85" name="Line 1649"/>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86" name="Line 1650"/>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87" name="Text Box 1651"/>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Verdana"/>
                    <a:ea typeface="ＭＳ Ｐゴシック"/>
                  </a:rPr>
                  <a:t>  </a:t>
                </a:r>
                <a:r>
                  <a:rPr lang="en-US" sz="600" b="1" dirty="0">
                    <a:solidFill>
                      <a:srgbClr val="EF0F14"/>
                    </a:solidFill>
                    <a:latin typeface="Verdana"/>
                    <a:ea typeface="ＭＳ Ｐゴシック"/>
                  </a:rPr>
                  <a:t>165</a:t>
                </a:r>
              </a:p>
            </p:txBody>
          </p:sp>
        </p:grpSp>
        <p:grpSp>
          <p:nvGrpSpPr>
            <p:cNvPr id="1493" name="Group 1652"/>
            <p:cNvGrpSpPr>
              <a:grpSpLocks/>
            </p:cNvGrpSpPr>
            <p:nvPr/>
          </p:nvGrpSpPr>
          <p:grpSpPr bwMode="auto">
            <a:xfrm>
              <a:off x="1816" y="3321"/>
              <a:ext cx="290" cy="194"/>
              <a:chOff x="824" y="3418"/>
              <a:chExt cx="290" cy="194"/>
            </a:xfrm>
          </p:grpSpPr>
          <p:sp>
            <p:nvSpPr>
              <p:cNvPr id="1824" name="Rectangle 1653"/>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25" name="Rectangle 1654"/>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26" name="Rectangle 1655"/>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27" name="Rectangle 1656"/>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28" name="Rectangle 1657"/>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29" name="Rectangle 1658"/>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30" name="Rectangle 1659"/>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31" name="Rectangle 1660"/>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32" name="Rectangle 1661"/>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33" name="Rectangle 1662"/>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34" name="Rectangle 1663"/>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35" name="Rectangle 1664"/>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36" name="Rectangle 1665"/>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37" name="Rectangle 1666"/>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38" name="Rectangle 1667"/>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1839" name="Rectangle 1668"/>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40" name="Rectangle 1669"/>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41" name="Line 1670"/>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42" name="Line 1671"/>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43" name="Line 1672"/>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44" name="Line 1673"/>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45" name="Line 1674"/>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46" name="Line 1675"/>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47" name="Line 1676"/>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48" name="Line 1677"/>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49" name="Line 1678"/>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50" name="Line 1679"/>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51" name="Line 1680"/>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52" name="Line 1681"/>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53" name="Line 1682"/>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54" name="Line 1683"/>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55" name="Text Box 1684"/>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Verdana"/>
                    <a:ea typeface="ＭＳ Ｐゴシック"/>
                  </a:rPr>
                  <a:t>  </a:t>
                </a:r>
                <a:r>
                  <a:rPr lang="en-US" sz="600" b="1" dirty="0">
                    <a:solidFill>
                      <a:srgbClr val="EF0F14"/>
                    </a:solidFill>
                    <a:latin typeface="Verdana"/>
                    <a:ea typeface="ＭＳ Ｐゴシック"/>
                  </a:rPr>
                  <a:t>165</a:t>
                </a:r>
              </a:p>
            </p:txBody>
          </p:sp>
        </p:grpSp>
        <p:grpSp>
          <p:nvGrpSpPr>
            <p:cNvPr id="1494" name="Group 1685"/>
            <p:cNvGrpSpPr>
              <a:grpSpLocks/>
            </p:cNvGrpSpPr>
            <p:nvPr/>
          </p:nvGrpSpPr>
          <p:grpSpPr bwMode="auto">
            <a:xfrm>
              <a:off x="2155" y="3321"/>
              <a:ext cx="290" cy="194"/>
              <a:chOff x="824" y="3418"/>
              <a:chExt cx="290" cy="194"/>
            </a:xfrm>
          </p:grpSpPr>
          <p:sp>
            <p:nvSpPr>
              <p:cNvPr id="1792" name="Rectangle 1686"/>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93" name="Rectangle 1687"/>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94" name="Rectangle 1688"/>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95" name="Rectangle 1689"/>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96" name="Rectangle 1690"/>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97" name="Rectangle 1691"/>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98" name="Rectangle 1692"/>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99" name="Rectangle 1693"/>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00" name="Rectangle 1694"/>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01" name="Rectangle 1695"/>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02" name="Rectangle 1696"/>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03" name="Rectangle 1697"/>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04" name="Rectangle 1698"/>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05" name="Rectangle 1699"/>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06" name="Rectangle 1700"/>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1807" name="Rectangle 1701"/>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08" name="Rectangle 1702"/>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809" name="Line 1703"/>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10" name="Line 1704"/>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11" name="Line 1705"/>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12" name="Line 1706"/>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13" name="Line 1707"/>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14" name="Line 1708"/>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15" name="Line 1709"/>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16" name="Line 1710"/>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17" name="Line 1711"/>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18" name="Line 1712"/>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19" name="Line 1713"/>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20" name="Line 1714"/>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21" name="Line 1715"/>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22" name="Line 1716"/>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823" name="Text Box 1717"/>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Verdana"/>
                    <a:ea typeface="ＭＳ Ｐゴシック"/>
                  </a:rPr>
                  <a:t>  </a:t>
                </a:r>
                <a:r>
                  <a:rPr lang="en-US" sz="600" b="1" dirty="0">
                    <a:solidFill>
                      <a:srgbClr val="EF0F14"/>
                    </a:solidFill>
                    <a:latin typeface="Verdana"/>
                    <a:ea typeface="ＭＳ Ｐゴシック"/>
                  </a:rPr>
                  <a:t>165</a:t>
                </a:r>
              </a:p>
            </p:txBody>
          </p:sp>
        </p:grpSp>
        <p:grpSp>
          <p:nvGrpSpPr>
            <p:cNvPr id="1495" name="Group 1718"/>
            <p:cNvGrpSpPr>
              <a:grpSpLocks/>
            </p:cNvGrpSpPr>
            <p:nvPr/>
          </p:nvGrpSpPr>
          <p:grpSpPr bwMode="auto">
            <a:xfrm>
              <a:off x="2493" y="3321"/>
              <a:ext cx="290" cy="194"/>
              <a:chOff x="824" y="3418"/>
              <a:chExt cx="290" cy="194"/>
            </a:xfrm>
          </p:grpSpPr>
          <p:sp>
            <p:nvSpPr>
              <p:cNvPr id="1760" name="Rectangle 1719"/>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61" name="Rectangle 1720"/>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62" name="Rectangle 1721"/>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63" name="Rectangle 1722"/>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64" name="Rectangle 1723"/>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65" name="Rectangle 1724"/>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66" name="Rectangle 1725"/>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67" name="Rectangle 1726"/>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68" name="Rectangle 1727"/>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69" name="Rectangle 1728"/>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70" name="Rectangle 1729"/>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71" name="Rectangle 1730"/>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72" name="Rectangle 1731"/>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73" name="Rectangle 1732"/>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74" name="Rectangle 1733"/>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1775" name="Rectangle 1734"/>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76" name="Rectangle 1735"/>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77" name="Line 1736"/>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78" name="Line 1737"/>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79" name="Line 1738"/>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80" name="Line 1739"/>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81" name="Line 1740"/>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82" name="Line 1741"/>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83" name="Line 1742"/>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84" name="Line 1743"/>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85" name="Line 1744"/>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86" name="Line 1745"/>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87" name="Line 1746"/>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88" name="Line 1747"/>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89" name="Line 1748"/>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90" name="Line 1749"/>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91" name="Text Box 1750"/>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Verdana"/>
                    <a:ea typeface="ＭＳ Ｐゴシック"/>
                  </a:rPr>
                  <a:t>  </a:t>
                </a:r>
                <a:r>
                  <a:rPr lang="en-US" sz="600" b="1" dirty="0">
                    <a:solidFill>
                      <a:srgbClr val="EF0F14"/>
                    </a:solidFill>
                    <a:latin typeface="Verdana"/>
                    <a:ea typeface="ＭＳ Ｐゴシック"/>
                  </a:rPr>
                  <a:t>165</a:t>
                </a:r>
              </a:p>
            </p:txBody>
          </p:sp>
        </p:grpSp>
        <p:grpSp>
          <p:nvGrpSpPr>
            <p:cNvPr id="1496" name="Group 1751"/>
            <p:cNvGrpSpPr>
              <a:grpSpLocks/>
            </p:cNvGrpSpPr>
            <p:nvPr/>
          </p:nvGrpSpPr>
          <p:grpSpPr bwMode="auto">
            <a:xfrm>
              <a:off x="2977" y="3321"/>
              <a:ext cx="290" cy="194"/>
              <a:chOff x="824" y="3418"/>
              <a:chExt cx="290" cy="194"/>
            </a:xfrm>
          </p:grpSpPr>
          <p:sp>
            <p:nvSpPr>
              <p:cNvPr id="1728" name="Rectangle 1752"/>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29" name="Rectangle 1753"/>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30" name="Rectangle 1754"/>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31" name="Rectangle 1755"/>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32" name="Rectangle 1756"/>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33" name="Rectangle 1757"/>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34" name="Rectangle 1758"/>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35" name="Rectangle 1759"/>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36" name="Rectangle 1760"/>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37" name="Rectangle 1761"/>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38" name="Rectangle 1762"/>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39" name="Rectangle 1763"/>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40" name="Rectangle 1764"/>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41" name="Rectangle 1765"/>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42" name="Rectangle 1766"/>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1743" name="Rectangle 1767"/>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44" name="Rectangle 1768"/>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45" name="Line 1769"/>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46" name="Line 1770"/>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47" name="Line 1771"/>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48" name="Line 1772"/>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49" name="Line 1773"/>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50" name="Line 1774"/>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51" name="Line 1775"/>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52" name="Line 1776"/>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53" name="Line 1777"/>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54" name="Line 1778"/>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55" name="Line 1779"/>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56" name="Line 1780"/>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57" name="Line 1781"/>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58" name="Line 1782"/>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59" name="Text Box 1783"/>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Verdana"/>
                    <a:ea typeface="ＭＳ Ｐゴシック"/>
                  </a:rPr>
                  <a:t>  </a:t>
                </a:r>
                <a:r>
                  <a:rPr lang="en-US" sz="600" b="1" dirty="0">
                    <a:solidFill>
                      <a:srgbClr val="EF0F14"/>
                    </a:solidFill>
                    <a:latin typeface="Verdana"/>
                    <a:ea typeface="ＭＳ Ｐゴシック"/>
                  </a:rPr>
                  <a:t>165</a:t>
                </a:r>
              </a:p>
            </p:txBody>
          </p:sp>
        </p:grpSp>
        <p:grpSp>
          <p:nvGrpSpPr>
            <p:cNvPr id="1497" name="Group 1784"/>
            <p:cNvGrpSpPr>
              <a:grpSpLocks/>
            </p:cNvGrpSpPr>
            <p:nvPr/>
          </p:nvGrpSpPr>
          <p:grpSpPr bwMode="auto">
            <a:xfrm>
              <a:off x="3316" y="3321"/>
              <a:ext cx="290" cy="194"/>
              <a:chOff x="824" y="3418"/>
              <a:chExt cx="290" cy="194"/>
            </a:xfrm>
          </p:grpSpPr>
          <p:sp>
            <p:nvSpPr>
              <p:cNvPr id="1696" name="Rectangle 1785"/>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97" name="Rectangle 1786"/>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98" name="Rectangle 1787"/>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99" name="Rectangle 1788"/>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00" name="Rectangle 1789"/>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01" name="Rectangle 1790"/>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02" name="Rectangle 1791"/>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03" name="Rectangle 1792"/>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04" name="Rectangle 1793"/>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05" name="Rectangle 1794"/>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06" name="Rectangle 1795"/>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07" name="Rectangle 1796"/>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08" name="Rectangle 1797"/>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09" name="Rectangle 1798"/>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10" name="Rectangle 1799"/>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1711" name="Rectangle 1800"/>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12" name="Rectangle 1801"/>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713" name="Line 1802"/>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14" name="Line 1803"/>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15" name="Line 1804"/>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16" name="Line 1805"/>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17" name="Line 1806"/>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18" name="Line 1807"/>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19" name="Line 1808"/>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20" name="Line 1809"/>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21" name="Line 1810"/>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22" name="Line 1811"/>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23" name="Line 1812"/>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24" name="Line 1813"/>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25" name="Line 1814"/>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26" name="Line 1815"/>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727" name="Text Box 1816"/>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Verdana"/>
                    <a:ea typeface="ＭＳ Ｐゴシック"/>
                  </a:rPr>
                  <a:t>  </a:t>
                </a:r>
                <a:r>
                  <a:rPr lang="en-US" sz="600" b="1" dirty="0">
                    <a:solidFill>
                      <a:srgbClr val="EF0F14"/>
                    </a:solidFill>
                    <a:latin typeface="Verdana"/>
                    <a:ea typeface="ＭＳ Ｐゴシック"/>
                  </a:rPr>
                  <a:t>165</a:t>
                </a:r>
              </a:p>
            </p:txBody>
          </p:sp>
        </p:grpSp>
        <p:grpSp>
          <p:nvGrpSpPr>
            <p:cNvPr id="1498" name="Group 1817"/>
            <p:cNvGrpSpPr>
              <a:grpSpLocks/>
            </p:cNvGrpSpPr>
            <p:nvPr/>
          </p:nvGrpSpPr>
          <p:grpSpPr bwMode="auto">
            <a:xfrm>
              <a:off x="3654" y="3321"/>
              <a:ext cx="290" cy="194"/>
              <a:chOff x="824" y="3418"/>
              <a:chExt cx="290" cy="194"/>
            </a:xfrm>
          </p:grpSpPr>
          <p:sp>
            <p:nvSpPr>
              <p:cNvPr id="1664" name="Rectangle 1818"/>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65" name="Rectangle 1819"/>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66" name="Rectangle 1820"/>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67" name="Rectangle 1821"/>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68" name="Rectangle 1822"/>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69" name="Rectangle 1823"/>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70" name="Rectangle 1824"/>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71" name="Rectangle 1825"/>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72" name="Rectangle 1826"/>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73" name="Rectangle 1827"/>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74" name="Rectangle 1828"/>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75" name="Rectangle 1829"/>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76" name="Rectangle 1830"/>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77" name="Rectangle 1831"/>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78" name="Rectangle 1832"/>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1679" name="Rectangle 1833"/>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80" name="Rectangle 1834"/>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81" name="Line 1835"/>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82" name="Line 1836"/>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83" name="Line 1837"/>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84" name="Line 1838"/>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85" name="Line 1839"/>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86" name="Line 1840"/>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87" name="Line 1841"/>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88" name="Line 1842"/>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89" name="Line 1843"/>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90" name="Line 1844"/>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91" name="Line 1845"/>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92" name="Line 1846"/>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93" name="Line 1847"/>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94" name="Line 1848"/>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95" name="Text Box 1849"/>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Verdana"/>
                    <a:ea typeface="ＭＳ Ｐゴシック"/>
                  </a:rPr>
                  <a:t>  </a:t>
                </a:r>
                <a:r>
                  <a:rPr lang="en-US" sz="600" b="1" dirty="0">
                    <a:solidFill>
                      <a:srgbClr val="EF0F14"/>
                    </a:solidFill>
                    <a:latin typeface="Verdana"/>
                    <a:ea typeface="ＭＳ Ｐゴシック"/>
                  </a:rPr>
                  <a:t>165</a:t>
                </a:r>
              </a:p>
            </p:txBody>
          </p:sp>
        </p:grpSp>
        <p:grpSp>
          <p:nvGrpSpPr>
            <p:cNvPr id="1499" name="Group 1850"/>
            <p:cNvGrpSpPr>
              <a:grpSpLocks/>
            </p:cNvGrpSpPr>
            <p:nvPr/>
          </p:nvGrpSpPr>
          <p:grpSpPr bwMode="auto">
            <a:xfrm>
              <a:off x="3993" y="3321"/>
              <a:ext cx="290" cy="194"/>
              <a:chOff x="824" y="3418"/>
              <a:chExt cx="290" cy="194"/>
            </a:xfrm>
          </p:grpSpPr>
          <p:sp>
            <p:nvSpPr>
              <p:cNvPr id="1632" name="Rectangle 1851"/>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33" name="Rectangle 1852"/>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34" name="Rectangle 1853"/>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35" name="Rectangle 1854"/>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36" name="Rectangle 1855"/>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37" name="Rectangle 1856"/>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38" name="Rectangle 1857"/>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39" name="Rectangle 1858"/>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40" name="Rectangle 1859"/>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41" name="Rectangle 1860"/>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42" name="Rectangle 1861"/>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43" name="Rectangle 1862"/>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44" name="Rectangle 1863"/>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45" name="Rectangle 1864"/>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46" name="Rectangle 1865"/>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1647" name="Rectangle 1866"/>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48" name="Rectangle 1867"/>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49" name="Line 1868"/>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50" name="Line 1869"/>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51" name="Line 1870"/>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52" name="Line 1871"/>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53" name="Line 1872"/>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54" name="Line 1873"/>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55" name="Line 1874"/>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56" name="Line 1875"/>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57" name="Line 1876"/>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58" name="Line 1877"/>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59" name="Line 1878"/>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60" name="Line 1879"/>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61" name="Line 1880"/>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62" name="Line 1881"/>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63" name="Text Box 1882"/>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Verdana"/>
                    <a:ea typeface="ＭＳ Ｐゴシック"/>
                  </a:rPr>
                  <a:t>  </a:t>
                </a:r>
                <a:r>
                  <a:rPr lang="en-US" sz="600" b="1" dirty="0">
                    <a:solidFill>
                      <a:srgbClr val="EF0F14"/>
                    </a:solidFill>
                    <a:latin typeface="Verdana"/>
                    <a:ea typeface="ＭＳ Ｐゴシック"/>
                  </a:rPr>
                  <a:t>165</a:t>
                </a:r>
              </a:p>
            </p:txBody>
          </p:sp>
        </p:grpSp>
        <p:grpSp>
          <p:nvGrpSpPr>
            <p:cNvPr id="1500" name="Group 1883"/>
            <p:cNvGrpSpPr>
              <a:grpSpLocks/>
            </p:cNvGrpSpPr>
            <p:nvPr/>
          </p:nvGrpSpPr>
          <p:grpSpPr bwMode="auto">
            <a:xfrm>
              <a:off x="4332" y="3321"/>
              <a:ext cx="290" cy="194"/>
              <a:chOff x="824" y="3418"/>
              <a:chExt cx="290" cy="194"/>
            </a:xfrm>
          </p:grpSpPr>
          <p:sp>
            <p:nvSpPr>
              <p:cNvPr id="1600" name="Rectangle 1884"/>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01" name="Rectangle 1885"/>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02" name="Rectangle 1886"/>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03" name="Rectangle 1887"/>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04" name="Rectangle 1888"/>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05" name="Rectangle 1889"/>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06" name="Rectangle 1890"/>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07" name="Rectangle 1891"/>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08" name="Rectangle 1892"/>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09" name="Rectangle 1893"/>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10" name="Rectangle 1894"/>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11" name="Rectangle 1895"/>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12" name="Rectangle 1896"/>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13" name="Rectangle 1897"/>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14" name="Rectangle 1898"/>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1615" name="Rectangle 1899"/>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16" name="Rectangle 1900"/>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617" name="Line 1901"/>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18" name="Line 1902"/>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19" name="Line 1903"/>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20" name="Line 1904"/>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21" name="Line 1905"/>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22" name="Line 1906"/>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23" name="Line 1907"/>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24" name="Line 1908"/>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25" name="Line 1909"/>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26" name="Line 1910"/>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27" name="Line 1911"/>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28" name="Line 1912"/>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29" name="Line 1913"/>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30" name="Line 1914"/>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631" name="Text Box 1915"/>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Verdana"/>
                    <a:ea typeface="ＭＳ Ｐゴシック"/>
                  </a:rPr>
                  <a:t>  </a:t>
                </a:r>
                <a:r>
                  <a:rPr lang="en-US" sz="600" b="1" dirty="0">
                    <a:solidFill>
                      <a:srgbClr val="EF0F14"/>
                    </a:solidFill>
                    <a:latin typeface="Verdana"/>
                    <a:ea typeface="ＭＳ Ｐゴシック"/>
                  </a:rPr>
                  <a:t>165</a:t>
                </a:r>
              </a:p>
            </p:txBody>
          </p:sp>
        </p:grpSp>
        <p:grpSp>
          <p:nvGrpSpPr>
            <p:cNvPr id="1501" name="Group 1916"/>
            <p:cNvGrpSpPr>
              <a:grpSpLocks/>
            </p:cNvGrpSpPr>
            <p:nvPr/>
          </p:nvGrpSpPr>
          <p:grpSpPr bwMode="auto">
            <a:xfrm>
              <a:off x="4670" y="3321"/>
              <a:ext cx="290" cy="194"/>
              <a:chOff x="824" y="3418"/>
              <a:chExt cx="290" cy="194"/>
            </a:xfrm>
          </p:grpSpPr>
          <p:sp>
            <p:nvSpPr>
              <p:cNvPr id="1568" name="Rectangle 1917"/>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69" name="Rectangle 1918"/>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70" name="Rectangle 1919"/>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71" name="Rectangle 1920"/>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72" name="Rectangle 1921"/>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73" name="Rectangle 1922"/>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74" name="Rectangle 1923"/>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75" name="Rectangle 1924"/>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76" name="Rectangle 1925"/>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77" name="Rectangle 1926"/>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78" name="Rectangle 1927"/>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79" name="Rectangle 1928"/>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80" name="Rectangle 1929"/>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81" name="Rectangle 1930"/>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82" name="Rectangle 1931"/>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1583" name="Rectangle 1932"/>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84" name="Rectangle 1933"/>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85" name="Line 1934"/>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86" name="Line 1935"/>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87" name="Line 1936"/>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88" name="Line 1937"/>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89" name="Line 1938"/>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90" name="Line 1939"/>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91" name="Line 1940"/>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92" name="Line 1941"/>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93" name="Line 1942"/>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94" name="Line 1943"/>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95" name="Line 1944"/>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96" name="Line 1945"/>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97" name="Line 1946"/>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98" name="Line 1947"/>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99" name="Text Box 1948"/>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Verdana"/>
                    <a:ea typeface="ＭＳ Ｐゴシック"/>
                  </a:rPr>
                  <a:t>  </a:t>
                </a:r>
                <a:r>
                  <a:rPr lang="en-US" sz="600" b="1" dirty="0">
                    <a:solidFill>
                      <a:srgbClr val="EF0F14"/>
                    </a:solidFill>
                    <a:latin typeface="Verdana"/>
                    <a:ea typeface="ＭＳ Ｐゴシック"/>
                  </a:rPr>
                  <a:t>165</a:t>
                </a:r>
              </a:p>
            </p:txBody>
          </p:sp>
        </p:grpSp>
        <p:grpSp>
          <p:nvGrpSpPr>
            <p:cNvPr id="1502" name="Group 1949"/>
            <p:cNvGrpSpPr>
              <a:grpSpLocks/>
            </p:cNvGrpSpPr>
            <p:nvPr/>
          </p:nvGrpSpPr>
          <p:grpSpPr bwMode="auto">
            <a:xfrm>
              <a:off x="5009" y="3321"/>
              <a:ext cx="290" cy="194"/>
              <a:chOff x="824" y="3418"/>
              <a:chExt cx="290" cy="194"/>
            </a:xfrm>
          </p:grpSpPr>
          <p:sp>
            <p:nvSpPr>
              <p:cNvPr id="1536" name="Rectangle 1950"/>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37" name="Rectangle 1951"/>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38" name="Rectangle 1952"/>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39" name="Rectangle 1953"/>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40" name="Rectangle 1954"/>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41" name="Rectangle 1955"/>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42" name="Rectangle 1956"/>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43" name="Rectangle 1957"/>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44" name="Rectangle 1958"/>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45" name="Rectangle 1959"/>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46" name="Rectangle 1960"/>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47" name="Rectangle 1961"/>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48" name="Rectangle 1962"/>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49" name="Rectangle 1963"/>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50" name="Rectangle 1964"/>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1551" name="Rectangle 1965"/>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52" name="Rectangle 1966"/>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53" name="Line 1967"/>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54" name="Line 1968"/>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55" name="Line 1969"/>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56" name="Line 1970"/>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57" name="Line 1971"/>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58" name="Line 1972"/>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59" name="Line 1973"/>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60" name="Line 1974"/>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61" name="Line 1975"/>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62" name="Line 1976"/>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63" name="Line 1977"/>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64" name="Line 1978"/>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65" name="Line 1979"/>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66" name="Line 1980"/>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67" name="Text Box 1981"/>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Verdana"/>
                    <a:ea typeface="ＭＳ Ｐゴシック"/>
                  </a:rPr>
                  <a:t>  </a:t>
                </a:r>
                <a:r>
                  <a:rPr lang="en-US" sz="600" b="1" dirty="0">
                    <a:solidFill>
                      <a:srgbClr val="EF0F14"/>
                    </a:solidFill>
                    <a:latin typeface="Verdana"/>
                    <a:ea typeface="ＭＳ Ｐゴシック"/>
                  </a:rPr>
                  <a:t>165</a:t>
                </a:r>
              </a:p>
            </p:txBody>
          </p:sp>
        </p:grpSp>
        <p:grpSp>
          <p:nvGrpSpPr>
            <p:cNvPr id="1503" name="Group 1982"/>
            <p:cNvGrpSpPr>
              <a:grpSpLocks/>
            </p:cNvGrpSpPr>
            <p:nvPr/>
          </p:nvGrpSpPr>
          <p:grpSpPr bwMode="auto">
            <a:xfrm>
              <a:off x="5348" y="3321"/>
              <a:ext cx="290" cy="194"/>
              <a:chOff x="824" y="3418"/>
              <a:chExt cx="290" cy="194"/>
            </a:xfrm>
          </p:grpSpPr>
          <p:sp>
            <p:nvSpPr>
              <p:cNvPr id="1504" name="Rectangle 1983"/>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05" name="Rectangle 1984"/>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06" name="Rectangle 1985"/>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07" name="Rectangle 1986"/>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08" name="Rectangle 1987"/>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09" name="Rectangle 1988"/>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10" name="Rectangle 1989"/>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11" name="Rectangle 1990"/>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12" name="Rectangle 1991"/>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13" name="Rectangle 1992"/>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14" name="Rectangle 1993"/>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15" name="Rectangle 1994"/>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16" name="Rectangle 1995"/>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17" name="Rectangle 1996"/>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18" name="Rectangle 1997"/>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Verdana"/>
                  <a:ea typeface="ＭＳ Ｐゴシック"/>
                </a:endParaRPr>
              </a:p>
            </p:txBody>
          </p:sp>
          <p:sp>
            <p:nvSpPr>
              <p:cNvPr id="1519" name="Rectangle 1998"/>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20" name="Rectangle 1999"/>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Verdana"/>
                  <a:ea typeface="ＭＳ Ｐゴシック"/>
                </a:endParaRPr>
              </a:p>
            </p:txBody>
          </p:sp>
          <p:sp>
            <p:nvSpPr>
              <p:cNvPr id="1521" name="Line 2000"/>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22" name="Line 2001"/>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23" name="Line 2002"/>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24" name="Line 2003"/>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25" name="Line 2004"/>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26" name="Line 2005"/>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27" name="Line 2006"/>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28" name="Line 2007"/>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29" name="Line 2008"/>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30" name="Line 2009"/>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31" name="Line 2010"/>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32" name="Line 2011"/>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33" name="Line 2012"/>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34" name="Line 2013"/>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1535" name="Text Box 2014"/>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Verdana"/>
                    <a:ea typeface="ＭＳ Ｐゴシック"/>
                  </a:rPr>
                  <a:t>  </a:t>
                </a:r>
                <a:r>
                  <a:rPr lang="en-US" sz="600" b="1" dirty="0">
                    <a:solidFill>
                      <a:srgbClr val="EF0F14"/>
                    </a:solidFill>
                    <a:latin typeface="Verdana"/>
                    <a:ea typeface="ＭＳ Ｐゴシック"/>
                  </a:rPr>
                  <a:t>165</a:t>
                </a:r>
              </a:p>
            </p:txBody>
          </p:sp>
        </p:grpSp>
      </p:grpSp>
      <p:grpSp>
        <p:nvGrpSpPr>
          <p:cNvPr id="2016" name="Group 2015"/>
          <p:cNvGrpSpPr>
            <a:grpSpLocks/>
          </p:cNvGrpSpPr>
          <p:nvPr/>
        </p:nvGrpSpPr>
        <p:grpSpPr bwMode="auto">
          <a:xfrm>
            <a:off x="314325" y="3395663"/>
            <a:ext cx="8515350" cy="609600"/>
            <a:chOff x="198" y="2139"/>
            <a:chExt cx="5364" cy="384"/>
          </a:xfrm>
        </p:grpSpPr>
        <p:grpSp>
          <p:nvGrpSpPr>
            <p:cNvPr id="2017" name="Group 2016"/>
            <p:cNvGrpSpPr>
              <a:grpSpLocks/>
            </p:cNvGrpSpPr>
            <p:nvPr/>
          </p:nvGrpSpPr>
          <p:grpSpPr bwMode="auto">
            <a:xfrm>
              <a:off x="198" y="2139"/>
              <a:ext cx="1162" cy="384"/>
              <a:chOff x="2203" y="3321"/>
              <a:chExt cx="1162" cy="384"/>
            </a:xfrm>
          </p:grpSpPr>
          <p:sp>
            <p:nvSpPr>
              <p:cNvPr id="2114" name="Rectangle 2017"/>
              <p:cNvSpPr>
                <a:spLocks noChangeArrowheads="1"/>
              </p:cNvSpPr>
              <p:nvPr/>
            </p:nvSpPr>
            <p:spPr bwMode="auto">
              <a:xfrm>
                <a:off x="2203" y="3609"/>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618</a:t>
                </a:r>
              </a:p>
            </p:txBody>
          </p:sp>
          <p:sp>
            <p:nvSpPr>
              <p:cNvPr id="2115" name="Rectangle 2018"/>
              <p:cNvSpPr>
                <a:spLocks noChangeArrowheads="1"/>
              </p:cNvSpPr>
              <p:nvPr/>
            </p:nvSpPr>
            <p:spPr bwMode="auto">
              <a:xfrm>
                <a:off x="2203" y="3513"/>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1000" b="1" dirty="0">
                  <a:solidFill>
                    <a:srgbClr val="000000"/>
                  </a:solidFill>
                  <a:latin typeface="Verdana"/>
                  <a:ea typeface="ＭＳ Ｐゴシック"/>
                </a:endParaRPr>
              </a:p>
            </p:txBody>
          </p:sp>
          <p:sp>
            <p:nvSpPr>
              <p:cNvPr id="2116" name="Rectangle 2019"/>
              <p:cNvSpPr>
                <a:spLocks noChangeArrowheads="1"/>
              </p:cNvSpPr>
              <p:nvPr/>
            </p:nvSpPr>
            <p:spPr bwMode="auto">
              <a:xfrm>
                <a:off x="2203" y="3417"/>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117" name="Rectangle 2020"/>
              <p:cNvSpPr>
                <a:spLocks noChangeArrowheads="1"/>
              </p:cNvSpPr>
              <p:nvPr/>
            </p:nvSpPr>
            <p:spPr bwMode="auto">
              <a:xfrm>
                <a:off x="2203" y="3321"/>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118" name="Rectangle 2021"/>
              <p:cNvSpPr>
                <a:spLocks noChangeArrowheads="1"/>
              </p:cNvSpPr>
              <p:nvPr/>
            </p:nvSpPr>
            <p:spPr bwMode="auto">
              <a:xfrm>
                <a:off x="2953" y="3609"/>
                <a:ext cx="246"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1200</a:t>
                </a:r>
              </a:p>
            </p:txBody>
          </p:sp>
          <p:sp>
            <p:nvSpPr>
              <p:cNvPr id="2119" name="Rectangle 2022"/>
              <p:cNvSpPr>
                <a:spLocks noChangeArrowheads="1"/>
              </p:cNvSpPr>
              <p:nvPr/>
            </p:nvSpPr>
            <p:spPr bwMode="auto">
              <a:xfrm>
                <a:off x="2953" y="3513"/>
                <a:ext cx="246"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2400</a:t>
                </a:r>
              </a:p>
            </p:txBody>
          </p:sp>
          <p:sp>
            <p:nvSpPr>
              <p:cNvPr id="2120" name="Rectangle 2023"/>
              <p:cNvSpPr>
                <a:spLocks noChangeArrowheads="1"/>
              </p:cNvSpPr>
              <p:nvPr/>
            </p:nvSpPr>
            <p:spPr bwMode="auto">
              <a:xfrm>
                <a:off x="2953" y="3417"/>
                <a:ext cx="246"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121" name="Rectangle 2024"/>
              <p:cNvSpPr>
                <a:spLocks noChangeArrowheads="1"/>
              </p:cNvSpPr>
              <p:nvPr/>
            </p:nvSpPr>
            <p:spPr bwMode="auto">
              <a:xfrm>
                <a:off x="2953" y="3321"/>
                <a:ext cx="246"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122" name="Rectangle 2025"/>
              <p:cNvSpPr>
                <a:spLocks noChangeArrowheads="1"/>
              </p:cNvSpPr>
              <p:nvPr/>
            </p:nvSpPr>
            <p:spPr bwMode="auto">
              <a:xfrm>
                <a:off x="3199" y="3609"/>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618</a:t>
                </a:r>
              </a:p>
            </p:txBody>
          </p:sp>
          <p:sp>
            <p:nvSpPr>
              <p:cNvPr id="2123" name="Rectangle 2026"/>
              <p:cNvSpPr>
                <a:spLocks noChangeArrowheads="1"/>
              </p:cNvSpPr>
              <p:nvPr/>
            </p:nvSpPr>
            <p:spPr bwMode="auto">
              <a:xfrm>
                <a:off x="2374" y="3609"/>
                <a:ext cx="243"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1200</a:t>
                </a:r>
              </a:p>
            </p:txBody>
          </p:sp>
          <p:sp>
            <p:nvSpPr>
              <p:cNvPr id="2124" name="Rectangle 2027"/>
              <p:cNvSpPr>
                <a:spLocks noChangeArrowheads="1"/>
              </p:cNvSpPr>
              <p:nvPr/>
            </p:nvSpPr>
            <p:spPr bwMode="auto">
              <a:xfrm>
                <a:off x="3199" y="3513"/>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1000" b="1" dirty="0">
                  <a:solidFill>
                    <a:srgbClr val="000000"/>
                  </a:solidFill>
                  <a:latin typeface="Verdana"/>
                  <a:ea typeface="ＭＳ Ｐゴシック"/>
                </a:endParaRPr>
              </a:p>
            </p:txBody>
          </p:sp>
          <p:sp>
            <p:nvSpPr>
              <p:cNvPr id="2125" name="Rectangle 2028"/>
              <p:cNvSpPr>
                <a:spLocks noChangeArrowheads="1"/>
              </p:cNvSpPr>
              <p:nvPr/>
            </p:nvSpPr>
            <p:spPr bwMode="auto">
              <a:xfrm>
                <a:off x="2374" y="3513"/>
                <a:ext cx="243"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2400</a:t>
                </a:r>
              </a:p>
            </p:txBody>
          </p:sp>
          <p:sp>
            <p:nvSpPr>
              <p:cNvPr id="2126" name="Rectangle 2029"/>
              <p:cNvSpPr>
                <a:spLocks noChangeArrowheads="1"/>
              </p:cNvSpPr>
              <p:nvPr/>
            </p:nvSpPr>
            <p:spPr bwMode="auto">
              <a:xfrm>
                <a:off x="3199" y="3417"/>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127" name="Rectangle 2030"/>
              <p:cNvSpPr>
                <a:spLocks noChangeArrowheads="1"/>
              </p:cNvSpPr>
              <p:nvPr/>
            </p:nvSpPr>
            <p:spPr bwMode="auto">
              <a:xfrm>
                <a:off x="2374" y="3417"/>
                <a:ext cx="243"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128" name="Rectangle 2031"/>
              <p:cNvSpPr>
                <a:spLocks noChangeArrowheads="1"/>
              </p:cNvSpPr>
              <p:nvPr/>
            </p:nvSpPr>
            <p:spPr bwMode="auto">
              <a:xfrm>
                <a:off x="3199" y="3321"/>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129" name="Rectangle 2032"/>
              <p:cNvSpPr>
                <a:spLocks noChangeArrowheads="1"/>
              </p:cNvSpPr>
              <p:nvPr/>
            </p:nvSpPr>
            <p:spPr bwMode="auto">
              <a:xfrm>
                <a:off x="2617" y="3321"/>
                <a:ext cx="336" cy="3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1100" b="1" dirty="0">
                  <a:solidFill>
                    <a:srgbClr val="0000FF"/>
                  </a:solidFill>
                  <a:latin typeface="Verdana"/>
                  <a:ea typeface="ＭＳ Ｐゴシック"/>
                </a:endParaRPr>
              </a:p>
              <a:p>
                <a:pPr fontAlgn="base">
                  <a:spcBef>
                    <a:spcPct val="20000"/>
                  </a:spcBef>
                  <a:spcAft>
                    <a:spcPct val="0"/>
                  </a:spcAft>
                  <a:buClr>
                    <a:srgbClr val="FFFF99"/>
                  </a:buClr>
                  <a:buSzPct val="80000"/>
                  <a:buFont typeface="Wingdings" pitchFamily="2" charset="2"/>
                  <a:buNone/>
                </a:pPr>
                <a:endParaRPr lang="en-US" sz="900" b="1" dirty="0">
                  <a:solidFill>
                    <a:srgbClr val="0000FF"/>
                  </a:solidFill>
                  <a:latin typeface="Verdana"/>
                  <a:ea typeface="ＭＳ Ｐゴシック"/>
                </a:endParaRPr>
              </a:p>
              <a:p>
                <a:pPr fontAlgn="base">
                  <a:spcBef>
                    <a:spcPct val="20000"/>
                  </a:spcBef>
                  <a:spcAft>
                    <a:spcPct val="0"/>
                  </a:spcAft>
                  <a:buClr>
                    <a:srgbClr val="FFFF99"/>
                  </a:buClr>
                  <a:buSzPct val="80000"/>
                  <a:buFont typeface="Wingdings" pitchFamily="2" charset="2"/>
                  <a:buNone/>
                </a:pPr>
                <a:r>
                  <a:rPr lang="en-US" sz="1100" b="1" dirty="0">
                    <a:solidFill>
                      <a:srgbClr val="EF0F14"/>
                    </a:solidFill>
                    <a:latin typeface="Verdana"/>
                    <a:ea typeface="ＭＳ Ｐゴシック"/>
                  </a:rPr>
                  <a:t>165 IBV</a:t>
                </a:r>
              </a:p>
            </p:txBody>
          </p:sp>
          <p:sp>
            <p:nvSpPr>
              <p:cNvPr id="2130" name="Rectangle 2033"/>
              <p:cNvSpPr>
                <a:spLocks noChangeArrowheads="1"/>
              </p:cNvSpPr>
              <p:nvPr/>
            </p:nvSpPr>
            <p:spPr bwMode="auto">
              <a:xfrm>
                <a:off x="2374" y="3321"/>
                <a:ext cx="243"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131" name="Line 2034"/>
              <p:cNvSpPr>
                <a:spLocks noChangeShapeType="1"/>
              </p:cNvSpPr>
              <p:nvPr/>
            </p:nvSpPr>
            <p:spPr bwMode="auto">
              <a:xfrm>
                <a:off x="2203" y="3321"/>
                <a:ext cx="116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32" name="Line 2035"/>
              <p:cNvSpPr>
                <a:spLocks noChangeShapeType="1"/>
              </p:cNvSpPr>
              <p:nvPr/>
            </p:nvSpPr>
            <p:spPr bwMode="auto">
              <a:xfrm>
                <a:off x="2203" y="3417"/>
                <a:ext cx="41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33" name="Line 2036"/>
              <p:cNvSpPr>
                <a:spLocks noChangeShapeType="1"/>
              </p:cNvSpPr>
              <p:nvPr/>
            </p:nvSpPr>
            <p:spPr bwMode="auto">
              <a:xfrm>
                <a:off x="2203" y="3513"/>
                <a:ext cx="41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34" name="Line 2037"/>
              <p:cNvSpPr>
                <a:spLocks noChangeShapeType="1"/>
              </p:cNvSpPr>
              <p:nvPr/>
            </p:nvSpPr>
            <p:spPr bwMode="auto">
              <a:xfrm>
                <a:off x="2203" y="3609"/>
                <a:ext cx="41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35" name="Line 2038"/>
              <p:cNvSpPr>
                <a:spLocks noChangeShapeType="1"/>
              </p:cNvSpPr>
              <p:nvPr/>
            </p:nvSpPr>
            <p:spPr bwMode="auto">
              <a:xfrm>
                <a:off x="2203" y="3705"/>
                <a:ext cx="116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36" name="Line 2039"/>
              <p:cNvSpPr>
                <a:spLocks noChangeShapeType="1"/>
              </p:cNvSpPr>
              <p:nvPr/>
            </p:nvSpPr>
            <p:spPr bwMode="auto">
              <a:xfrm>
                <a:off x="2203" y="3321"/>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37" name="Line 2040"/>
              <p:cNvSpPr>
                <a:spLocks noChangeShapeType="1"/>
              </p:cNvSpPr>
              <p:nvPr/>
            </p:nvSpPr>
            <p:spPr bwMode="auto">
              <a:xfrm>
                <a:off x="2617"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38" name="Line 2041"/>
              <p:cNvSpPr>
                <a:spLocks noChangeShapeType="1"/>
              </p:cNvSpPr>
              <p:nvPr/>
            </p:nvSpPr>
            <p:spPr bwMode="auto">
              <a:xfrm>
                <a:off x="2953"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39" name="Line 2042"/>
              <p:cNvSpPr>
                <a:spLocks noChangeShapeType="1"/>
              </p:cNvSpPr>
              <p:nvPr/>
            </p:nvSpPr>
            <p:spPr bwMode="auto">
              <a:xfrm>
                <a:off x="3365" y="3321"/>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40" name="Line 2043"/>
              <p:cNvSpPr>
                <a:spLocks noChangeShapeType="1"/>
              </p:cNvSpPr>
              <p:nvPr/>
            </p:nvSpPr>
            <p:spPr bwMode="auto">
              <a:xfrm>
                <a:off x="2953" y="3417"/>
                <a:ext cx="41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41" name="Line 2044"/>
              <p:cNvSpPr>
                <a:spLocks noChangeShapeType="1"/>
              </p:cNvSpPr>
              <p:nvPr/>
            </p:nvSpPr>
            <p:spPr bwMode="auto">
              <a:xfrm>
                <a:off x="2953" y="3513"/>
                <a:ext cx="41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42" name="Line 2045"/>
              <p:cNvSpPr>
                <a:spLocks noChangeShapeType="1"/>
              </p:cNvSpPr>
              <p:nvPr/>
            </p:nvSpPr>
            <p:spPr bwMode="auto">
              <a:xfrm>
                <a:off x="2953" y="3609"/>
                <a:ext cx="41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43" name="Line 2046"/>
              <p:cNvSpPr>
                <a:spLocks noChangeShapeType="1"/>
              </p:cNvSpPr>
              <p:nvPr/>
            </p:nvSpPr>
            <p:spPr bwMode="auto">
              <a:xfrm>
                <a:off x="3199"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44" name="Line 2047"/>
              <p:cNvSpPr>
                <a:spLocks noChangeShapeType="1"/>
              </p:cNvSpPr>
              <p:nvPr/>
            </p:nvSpPr>
            <p:spPr bwMode="auto">
              <a:xfrm>
                <a:off x="2374"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2018" name="Group 2048"/>
            <p:cNvGrpSpPr>
              <a:grpSpLocks/>
            </p:cNvGrpSpPr>
            <p:nvPr/>
          </p:nvGrpSpPr>
          <p:grpSpPr bwMode="auto">
            <a:xfrm>
              <a:off x="1549" y="2139"/>
              <a:ext cx="1162" cy="384"/>
              <a:chOff x="2203" y="3321"/>
              <a:chExt cx="1162" cy="384"/>
            </a:xfrm>
          </p:grpSpPr>
          <p:sp>
            <p:nvSpPr>
              <p:cNvPr id="2083" name="Rectangle 2049"/>
              <p:cNvSpPr>
                <a:spLocks noChangeArrowheads="1"/>
              </p:cNvSpPr>
              <p:nvPr/>
            </p:nvSpPr>
            <p:spPr bwMode="auto">
              <a:xfrm>
                <a:off x="2203" y="3609"/>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618</a:t>
                </a:r>
              </a:p>
            </p:txBody>
          </p:sp>
          <p:sp>
            <p:nvSpPr>
              <p:cNvPr id="2084" name="Rectangle 2050"/>
              <p:cNvSpPr>
                <a:spLocks noChangeArrowheads="1"/>
              </p:cNvSpPr>
              <p:nvPr/>
            </p:nvSpPr>
            <p:spPr bwMode="auto">
              <a:xfrm>
                <a:off x="2203" y="3513"/>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1000" b="1" dirty="0">
                  <a:solidFill>
                    <a:srgbClr val="000000"/>
                  </a:solidFill>
                  <a:latin typeface="Verdana"/>
                  <a:ea typeface="ＭＳ Ｐゴシック"/>
                </a:endParaRPr>
              </a:p>
            </p:txBody>
          </p:sp>
          <p:sp>
            <p:nvSpPr>
              <p:cNvPr id="2085" name="Rectangle 2051"/>
              <p:cNvSpPr>
                <a:spLocks noChangeArrowheads="1"/>
              </p:cNvSpPr>
              <p:nvPr/>
            </p:nvSpPr>
            <p:spPr bwMode="auto">
              <a:xfrm>
                <a:off x="2203" y="3417"/>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086" name="Rectangle 2052"/>
              <p:cNvSpPr>
                <a:spLocks noChangeArrowheads="1"/>
              </p:cNvSpPr>
              <p:nvPr/>
            </p:nvSpPr>
            <p:spPr bwMode="auto">
              <a:xfrm>
                <a:off x="2203" y="3321"/>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087" name="Rectangle 2053"/>
              <p:cNvSpPr>
                <a:spLocks noChangeArrowheads="1"/>
              </p:cNvSpPr>
              <p:nvPr/>
            </p:nvSpPr>
            <p:spPr bwMode="auto">
              <a:xfrm>
                <a:off x="2953" y="3609"/>
                <a:ext cx="246"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1200</a:t>
                </a:r>
              </a:p>
            </p:txBody>
          </p:sp>
          <p:sp>
            <p:nvSpPr>
              <p:cNvPr id="2088" name="Rectangle 2054"/>
              <p:cNvSpPr>
                <a:spLocks noChangeArrowheads="1"/>
              </p:cNvSpPr>
              <p:nvPr/>
            </p:nvSpPr>
            <p:spPr bwMode="auto">
              <a:xfrm>
                <a:off x="2953" y="3513"/>
                <a:ext cx="246"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2400</a:t>
                </a:r>
              </a:p>
            </p:txBody>
          </p:sp>
          <p:sp>
            <p:nvSpPr>
              <p:cNvPr id="2089" name="Rectangle 2055"/>
              <p:cNvSpPr>
                <a:spLocks noChangeArrowheads="1"/>
              </p:cNvSpPr>
              <p:nvPr/>
            </p:nvSpPr>
            <p:spPr bwMode="auto">
              <a:xfrm>
                <a:off x="2953" y="3417"/>
                <a:ext cx="246"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090" name="Rectangle 2056"/>
              <p:cNvSpPr>
                <a:spLocks noChangeArrowheads="1"/>
              </p:cNvSpPr>
              <p:nvPr/>
            </p:nvSpPr>
            <p:spPr bwMode="auto">
              <a:xfrm>
                <a:off x="2953" y="3321"/>
                <a:ext cx="246"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091" name="Rectangle 2057"/>
              <p:cNvSpPr>
                <a:spLocks noChangeArrowheads="1"/>
              </p:cNvSpPr>
              <p:nvPr/>
            </p:nvSpPr>
            <p:spPr bwMode="auto">
              <a:xfrm>
                <a:off x="3199" y="3609"/>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618</a:t>
                </a:r>
              </a:p>
            </p:txBody>
          </p:sp>
          <p:sp>
            <p:nvSpPr>
              <p:cNvPr id="2092" name="Rectangle 2058"/>
              <p:cNvSpPr>
                <a:spLocks noChangeArrowheads="1"/>
              </p:cNvSpPr>
              <p:nvPr/>
            </p:nvSpPr>
            <p:spPr bwMode="auto">
              <a:xfrm>
                <a:off x="2374" y="3609"/>
                <a:ext cx="243"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1200</a:t>
                </a:r>
              </a:p>
            </p:txBody>
          </p:sp>
          <p:sp>
            <p:nvSpPr>
              <p:cNvPr id="2093" name="Rectangle 2059"/>
              <p:cNvSpPr>
                <a:spLocks noChangeArrowheads="1"/>
              </p:cNvSpPr>
              <p:nvPr/>
            </p:nvSpPr>
            <p:spPr bwMode="auto">
              <a:xfrm>
                <a:off x="3199" y="3513"/>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1000" b="1" dirty="0">
                  <a:solidFill>
                    <a:srgbClr val="000000"/>
                  </a:solidFill>
                  <a:latin typeface="Verdana"/>
                  <a:ea typeface="ＭＳ Ｐゴシック"/>
                </a:endParaRPr>
              </a:p>
            </p:txBody>
          </p:sp>
          <p:sp>
            <p:nvSpPr>
              <p:cNvPr id="2094" name="Rectangle 2060"/>
              <p:cNvSpPr>
                <a:spLocks noChangeArrowheads="1"/>
              </p:cNvSpPr>
              <p:nvPr/>
            </p:nvSpPr>
            <p:spPr bwMode="auto">
              <a:xfrm>
                <a:off x="2374" y="3513"/>
                <a:ext cx="243"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2400</a:t>
                </a:r>
              </a:p>
            </p:txBody>
          </p:sp>
          <p:sp>
            <p:nvSpPr>
              <p:cNvPr id="2095" name="Rectangle 2061"/>
              <p:cNvSpPr>
                <a:spLocks noChangeArrowheads="1"/>
              </p:cNvSpPr>
              <p:nvPr/>
            </p:nvSpPr>
            <p:spPr bwMode="auto">
              <a:xfrm>
                <a:off x="3199" y="3417"/>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096" name="Rectangle 2062"/>
              <p:cNvSpPr>
                <a:spLocks noChangeArrowheads="1"/>
              </p:cNvSpPr>
              <p:nvPr/>
            </p:nvSpPr>
            <p:spPr bwMode="auto">
              <a:xfrm>
                <a:off x="2374" y="3417"/>
                <a:ext cx="243"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097" name="Rectangle 2063"/>
              <p:cNvSpPr>
                <a:spLocks noChangeArrowheads="1"/>
              </p:cNvSpPr>
              <p:nvPr/>
            </p:nvSpPr>
            <p:spPr bwMode="auto">
              <a:xfrm>
                <a:off x="3199" y="3321"/>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098" name="Rectangle 2064"/>
              <p:cNvSpPr>
                <a:spLocks noChangeArrowheads="1"/>
              </p:cNvSpPr>
              <p:nvPr/>
            </p:nvSpPr>
            <p:spPr bwMode="auto">
              <a:xfrm>
                <a:off x="2617" y="3321"/>
                <a:ext cx="336" cy="3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1100" b="1" dirty="0">
                  <a:solidFill>
                    <a:srgbClr val="0000FF"/>
                  </a:solidFill>
                  <a:latin typeface="Verdana"/>
                  <a:ea typeface="ＭＳ Ｐゴシック"/>
                </a:endParaRPr>
              </a:p>
              <a:p>
                <a:pPr fontAlgn="base">
                  <a:spcBef>
                    <a:spcPct val="20000"/>
                  </a:spcBef>
                  <a:spcAft>
                    <a:spcPct val="0"/>
                  </a:spcAft>
                  <a:buClr>
                    <a:srgbClr val="FFFF99"/>
                  </a:buClr>
                  <a:buSzPct val="80000"/>
                  <a:buFont typeface="Wingdings" pitchFamily="2" charset="2"/>
                  <a:buNone/>
                </a:pPr>
                <a:endParaRPr lang="en-US" sz="900" b="1" dirty="0">
                  <a:solidFill>
                    <a:srgbClr val="0000FF"/>
                  </a:solidFill>
                  <a:latin typeface="Verdana"/>
                  <a:ea typeface="ＭＳ Ｐゴシック"/>
                </a:endParaRPr>
              </a:p>
              <a:p>
                <a:pPr fontAlgn="base">
                  <a:spcBef>
                    <a:spcPct val="20000"/>
                  </a:spcBef>
                  <a:spcAft>
                    <a:spcPct val="0"/>
                  </a:spcAft>
                  <a:buClr>
                    <a:srgbClr val="FFFF99"/>
                  </a:buClr>
                  <a:buSzPct val="80000"/>
                  <a:buFont typeface="Wingdings" pitchFamily="2" charset="2"/>
                  <a:buNone/>
                </a:pPr>
                <a:r>
                  <a:rPr lang="en-US" sz="1100" b="1" dirty="0">
                    <a:solidFill>
                      <a:srgbClr val="EF0F14"/>
                    </a:solidFill>
                    <a:latin typeface="Verdana"/>
                    <a:ea typeface="ＭＳ Ｐゴシック"/>
                  </a:rPr>
                  <a:t>165 IBV</a:t>
                </a:r>
              </a:p>
            </p:txBody>
          </p:sp>
          <p:sp>
            <p:nvSpPr>
              <p:cNvPr id="2099" name="Rectangle 2065"/>
              <p:cNvSpPr>
                <a:spLocks noChangeArrowheads="1"/>
              </p:cNvSpPr>
              <p:nvPr/>
            </p:nvSpPr>
            <p:spPr bwMode="auto">
              <a:xfrm>
                <a:off x="2374" y="3321"/>
                <a:ext cx="243"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100" name="Line 2066"/>
              <p:cNvSpPr>
                <a:spLocks noChangeShapeType="1"/>
              </p:cNvSpPr>
              <p:nvPr/>
            </p:nvSpPr>
            <p:spPr bwMode="auto">
              <a:xfrm>
                <a:off x="2203" y="3321"/>
                <a:ext cx="116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01" name="Line 2067"/>
              <p:cNvSpPr>
                <a:spLocks noChangeShapeType="1"/>
              </p:cNvSpPr>
              <p:nvPr/>
            </p:nvSpPr>
            <p:spPr bwMode="auto">
              <a:xfrm>
                <a:off x="2203" y="3417"/>
                <a:ext cx="41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02" name="Line 2068"/>
              <p:cNvSpPr>
                <a:spLocks noChangeShapeType="1"/>
              </p:cNvSpPr>
              <p:nvPr/>
            </p:nvSpPr>
            <p:spPr bwMode="auto">
              <a:xfrm>
                <a:off x="2203" y="3513"/>
                <a:ext cx="41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03" name="Line 2069"/>
              <p:cNvSpPr>
                <a:spLocks noChangeShapeType="1"/>
              </p:cNvSpPr>
              <p:nvPr/>
            </p:nvSpPr>
            <p:spPr bwMode="auto">
              <a:xfrm>
                <a:off x="2203" y="3609"/>
                <a:ext cx="41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04" name="Line 2070"/>
              <p:cNvSpPr>
                <a:spLocks noChangeShapeType="1"/>
              </p:cNvSpPr>
              <p:nvPr/>
            </p:nvSpPr>
            <p:spPr bwMode="auto">
              <a:xfrm>
                <a:off x="2203" y="3705"/>
                <a:ext cx="116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05" name="Line 2071"/>
              <p:cNvSpPr>
                <a:spLocks noChangeShapeType="1"/>
              </p:cNvSpPr>
              <p:nvPr/>
            </p:nvSpPr>
            <p:spPr bwMode="auto">
              <a:xfrm>
                <a:off x="2203" y="3321"/>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06" name="Line 2072"/>
              <p:cNvSpPr>
                <a:spLocks noChangeShapeType="1"/>
              </p:cNvSpPr>
              <p:nvPr/>
            </p:nvSpPr>
            <p:spPr bwMode="auto">
              <a:xfrm>
                <a:off x="2617"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07" name="Line 2073"/>
              <p:cNvSpPr>
                <a:spLocks noChangeShapeType="1"/>
              </p:cNvSpPr>
              <p:nvPr/>
            </p:nvSpPr>
            <p:spPr bwMode="auto">
              <a:xfrm>
                <a:off x="2953"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08" name="Line 2074"/>
              <p:cNvSpPr>
                <a:spLocks noChangeShapeType="1"/>
              </p:cNvSpPr>
              <p:nvPr/>
            </p:nvSpPr>
            <p:spPr bwMode="auto">
              <a:xfrm>
                <a:off x="3365" y="3321"/>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09" name="Line 2075"/>
              <p:cNvSpPr>
                <a:spLocks noChangeShapeType="1"/>
              </p:cNvSpPr>
              <p:nvPr/>
            </p:nvSpPr>
            <p:spPr bwMode="auto">
              <a:xfrm>
                <a:off x="2953" y="3417"/>
                <a:ext cx="41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10" name="Line 2076"/>
              <p:cNvSpPr>
                <a:spLocks noChangeShapeType="1"/>
              </p:cNvSpPr>
              <p:nvPr/>
            </p:nvSpPr>
            <p:spPr bwMode="auto">
              <a:xfrm>
                <a:off x="2953" y="3513"/>
                <a:ext cx="41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11" name="Line 2077"/>
              <p:cNvSpPr>
                <a:spLocks noChangeShapeType="1"/>
              </p:cNvSpPr>
              <p:nvPr/>
            </p:nvSpPr>
            <p:spPr bwMode="auto">
              <a:xfrm>
                <a:off x="2953" y="3609"/>
                <a:ext cx="41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12" name="Line 2078"/>
              <p:cNvSpPr>
                <a:spLocks noChangeShapeType="1"/>
              </p:cNvSpPr>
              <p:nvPr/>
            </p:nvSpPr>
            <p:spPr bwMode="auto">
              <a:xfrm>
                <a:off x="3199"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13" name="Line 2079"/>
              <p:cNvSpPr>
                <a:spLocks noChangeShapeType="1"/>
              </p:cNvSpPr>
              <p:nvPr/>
            </p:nvSpPr>
            <p:spPr bwMode="auto">
              <a:xfrm>
                <a:off x="2374"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2019" name="Group 2080"/>
            <p:cNvGrpSpPr>
              <a:grpSpLocks/>
            </p:cNvGrpSpPr>
            <p:nvPr/>
          </p:nvGrpSpPr>
          <p:grpSpPr bwMode="auto">
            <a:xfrm>
              <a:off x="3049" y="2139"/>
              <a:ext cx="1162" cy="384"/>
              <a:chOff x="2203" y="3321"/>
              <a:chExt cx="1162" cy="384"/>
            </a:xfrm>
          </p:grpSpPr>
          <p:sp>
            <p:nvSpPr>
              <p:cNvPr id="2052" name="Rectangle 2081"/>
              <p:cNvSpPr>
                <a:spLocks noChangeArrowheads="1"/>
              </p:cNvSpPr>
              <p:nvPr/>
            </p:nvSpPr>
            <p:spPr bwMode="auto">
              <a:xfrm>
                <a:off x="2203" y="3609"/>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618</a:t>
                </a:r>
              </a:p>
            </p:txBody>
          </p:sp>
          <p:sp>
            <p:nvSpPr>
              <p:cNvPr id="2053" name="Rectangle 2082"/>
              <p:cNvSpPr>
                <a:spLocks noChangeArrowheads="1"/>
              </p:cNvSpPr>
              <p:nvPr/>
            </p:nvSpPr>
            <p:spPr bwMode="auto">
              <a:xfrm>
                <a:off x="2203" y="3513"/>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1000" b="1" dirty="0">
                  <a:solidFill>
                    <a:srgbClr val="000000"/>
                  </a:solidFill>
                  <a:latin typeface="Verdana"/>
                  <a:ea typeface="ＭＳ Ｐゴシック"/>
                </a:endParaRPr>
              </a:p>
            </p:txBody>
          </p:sp>
          <p:sp>
            <p:nvSpPr>
              <p:cNvPr id="2054" name="Rectangle 2083"/>
              <p:cNvSpPr>
                <a:spLocks noChangeArrowheads="1"/>
              </p:cNvSpPr>
              <p:nvPr/>
            </p:nvSpPr>
            <p:spPr bwMode="auto">
              <a:xfrm>
                <a:off x="2203" y="3417"/>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055" name="Rectangle 2084"/>
              <p:cNvSpPr>
                <a:spLocks noChangeArrowheads="1"/>
              </p:cNvSpPr>
              <p:nvPr/>
            </p:nvSpPr>
            <p:spPr bwMode="auto">
              <a:xfrm>
                <a:off x="2203" y="3321"/>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056" name="Rectangle 2085"/>
              <p:cNvSpPr>
                <a:spLocks noChangeArrowheads="1"/>
              </p:cNvSpPr>
              <p:nvPr/>
            </p:nvSpPr>
            <p:spPr bwMode="auto">
              <a:xfrm>
                <a:off x="2953" y="3609"/>
                <a:ext cx="246"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1200</a:t>
                </a:r>
              </a:p>
            </p:txBody>
          </p:sp>
          <p:sp>
            <p:nvSpPr>
              <p:cNvPr id="2057" name="Rectangle 2086"/>
              <p:cNvSpPr>
                <a:spLocks noChangeArrowheads="1"/>
              </p:cNvSpPr>
              <p:nvPr/>
            </p:nvSpPr>
            <p:spPr bwMode="auto">
              <a:xfrm>
                <a:off x="2953" y="3513"/>
                <a:ext cx="246"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2400</a:t>
                </a:r>
              </a:p>
            </p:txBody>
          </p:sp>
          <p:sp>
            <p:nvSpPr>
              <p:cNvPr id="2058" name="Rectangle 2087"/>
              <p:cNvSpPr>
                <a:spLocks noChangeArrowheads="1"/>
              </p:cNvSpPr>
              <p:nvPr/>
            </p:nvSpPr>
            <p:spPr bwMode="auto">
              <a:xfrm>
                <a:off x="2953" y="3417"/>
                <a:ext cx="246"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059" name="Rectangle 2088"/>
              <p:cNvSpPr>
                <a:spLocks noChangeArrowheads="1"/>
              </p:cNvSpPr>
              <p:nvPr/>
            </p:nvSpPr>
            <p:spPr bwMode="auto">
              <a:xfrm>
                <a:off x="2953" y="3321"/>
                <a:ext cx="246"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060" name="Rectangle 2089"/>
              <p:cNvSpPr>
                <a:spLocks noChangeArrowheads="1"/>
              </p:cNvSpPr>
              <p:nvPr/>
            </p:nvSpPr>
            <p:spPr bwMode="auto">
              <a:xfrm>
                <a:off x="3199" y="3609"/>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618</a:t>
                </a:r>
              </a:p>
            </p:txBody>
          </p:sp>
          <p:sp>
            <p:nvSpPr>
              <p:cNvPr id="2061" name="Rectangle 2090"/>
              <p:cNvSpPr>
                <a:spLocks noChangeArrowheads="1"/>
              </p:cNvSpPr>
              <p:nvPr/>
            </p:nvSpPr>
            <p:spPr bwMode="auto">
              <a:xfrm>
                <a:off x="2374" y="3609"/>
                <a:ext cx="243"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1200</a:t>
                </a:r>
              </a:p>
            </p:txBody>
          </p:sp>
          <p:sp>
            <p:nvSpPr>
              <p:cNvPr id="2062" name="Rectangle 2091"/>
              <p:cNvSpPr>
                <a:spLocks noChangeArrowheads="1"/>
              </p:cNvSpPr>
              <p:nvPr/>
            </p:nvSpPr>
            <p:spPr bwMode="auto">
              <a:xfrm>
                <a:off x="3199" y="3513"/>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1000" b="1" dirty="0">
                  <a:solidFill>
                    <a:srgbClr val="000000"/>
                  </a:solidFill>
                  <a:latin typeface="Verdana"/>
                  <a:ea typeface="ＭＳ Ｐゴシック"/>
                </a:endParaRPr>
              </a:p>
            </p:txBody>
          </p:sp>
          <p:sp>
            <p:nvSpPr>
              <p:cNvPr id="2063" name="Rectangle 2092"/>
              <p:cNvSpPr>
                <a:spLocks noChangeArrowheads="1"/>
              </p:cNvSpPr>
              <p:nvPr/>
            </p:nvSpPr>
            <p:spPr bwMode="auto">
              <a:xfrm>
                <a:off x="2374" y="3513"/>
                <a:ext cx="243"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2400</a:t>
                </a:r>
              </a:p>
            </p:txBody>
          </p:sp>
          <p:sp>
            <p:nvSpPr>
              <p:cNvPr id="2064" name="Rectangle 2093"/>
              <p:cNvSpPr>
                <a:spLocks noChangeArrowheads="1"/>
              </p:cNvSpPr>
              <p:nvPr/>
            </p:nvSpPr>
            <p:spPr bwMode="auto">
              <a:xfrm>
                <a:off x="3199" y="3417"/>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065" name="Rectangle 2094"/>
              <p:cNvSpPr>
                <a:spLocks noChangeArrowheads="1"/>
              </p:cNvSpPr>
              <p:nvPr/>
            </p:nvSpPr>
            <p:spPr bwMode="auto">
              <a:xfrm>
                <a:off x="2374" y="3417"/>
                <a:ext cx="243"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066" name="Rectangle 2095"/>
              <p:cNvSpPr>
                <a:spLocks noChangeArrowheads="1"/>
              </p:cNvSpPr>
              <p:nvPr/>
            </p:nvSpPr>
            <p:spPr bwMode="auto">
              <a:xfrm>
                <a:off x="3199" y="3321"/>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067" name="Rectangle 2096"/>
              <p:cNvSpPr>
                <a:spLocks noChangeArrowheads="1"/>
              </p:cNvSpPr>
              <p:nvPr/>
            </p:nvSpPr>
            <p:spPr bwMode="auto">
              <a:xfrm>
                <a:off x="2617" y="3321"/>
                <a:ext cx="336" cy="3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1100" b="1" dirty="0">
                  <a:solidFill>
                    <a:srgbClr val="0000FF"/>
                  </a:solidFill>
                  <a:latin typeface="Verdana"/>
                  <a:ea typeface="ＭＳ Ｐゴシック"/>
                </a:endParaRPr>
              </a:p>
              <a:p>
                <a:pPr fontAlgn="base">
                  <a:spcBef>
                    <a:spcPct val="20000"/>
                  </a:spcBef>
                  <a:spcAft>
                    <a:spcPct val="0"/>
                  </a:spcAft>
                  <a:buClr>
                    <a:srgbClr val="FFFF99"/>
                  </a:buClr>
                  <a:buSzPct val="80000"/>
                  <a:buFont typeface="Wingdings" pitchFamily="2" charset="2"/>
                  <a:buNone/>
                </a:pPr>
                <a:endParaRPr lang="en-US" sz="900" b="1" dirty="0">
                  <a:solidFill>
                    <a:srgbClr val="0000FF"/>
                  </a:solidFill>
                  <a:latin typeface="Verdana"/>
                  <a:ea typeface="ＭＳ Ｐゴシック"/>
                </a:endParaRPr>
              </a:p>
              <a:p>
                <a:pPr fontAlgn="base">
                  <a:spcBef>
                    <a:spcPct val="20000"/>
                  </a:spcBef>
                  <a:spcAft>
                    <a:spcPct val="0"/>
                  </a:spcAft>
                  <a:buClr>
                    <a:srgbClr val="FFFF99"/>
                  </a:buClr>
                  <a:buSzPct val="80000"/>
                  <a:buFont typeface="Wingdings" pitchFamily="2" charset="2"/>
                  <a:buNone/>
                </a:pPr>
                <a:r>
                  <a:rPr lang="en-US" sz="1100" b="1" dirty="0">
                    <a:solidFill>
                      <a:srgbClr val="EF0F14"/>
                    </a:solidFill>
                    <a:latin typeface="Verdana"/>
                    <a:ea typeface="ＭＳ Ｐゴシック"/>
                  </a:rPr>
                  <a:t>165 IBV</a:t>
                </a:r>
              </a:p>
            </p:txBody>
          </p:sp>
          <p:sp>
            <p:nvSpPr>
              <p:cNvPr id="2068" name="Rectangle 2097"/>
              <p:cNvSpPr>
                <a:spLocks noChangeArrowheads="1"/>
              </p:cNvSpPr>
              <p:nvPr/>
            </p:nvSpPr>
            <p:spPr bwMode="auto">
              <a:xfrm>
                <a:off x="2374" y="3321"/>
                <a:ext cx="243"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069" name="Line 2098"/>
              <p:cNvSpPr>
                <a:spLocks noChangeShapeType="1"/>
              </p:cNvSpPr>
              <p:nvPr/>
            </p:nvSpPr>
            <p:spPr bwMode="auto">
              <a:xfrm>
                <a:off x="2203" y="3321"/>
                <a:ext cx="116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70" name="Line 2099"/>
              <p:cNvSpPr>
                <a:spLocks noChangeShapeType="1"/>
              </p:cNvSpPr>
              <p:nvPr/>
            </p:nvSpPr>
            <p:spPr bwMode="auto">
              <a:xfrm>
                <a:off x="2203" y="3417"/>
                <a:ext cx="41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71" name="Line 2100"/>
              <p:cNvSpPr>
                <a:spLocks noChangeShapeType="1"/>
              </p:cNvSpPr>
              <p:nvPr/>
            </p:nvSpPr>
            <p:spPr bwMode="auto">
              <a:xfrm>
                <a:off x="2203" y="3513"/>
                <a:ext cx="41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72" name="Line 2101"/>
              <p:cNvSpPr>
                <a:spLocks noChangeShapeType="1"/>
              </p:cNvSpPr>
              <p:nvPr/>
            </p:nvSpPr>
            <p:spPr bwMode="auto">
              <a:xfrm>
                <a:off x="2203" y="3609"/>
                <a:ext cx="41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73" name="Line 2102"/>
              <p:cNvSpPr>
                <a:spLocks noChangeShapeType="1"/>
              </p:cNvSpPr>
              <p:nvPr/>
            </p:nvSpPr>
            <p:spPr bwMode="auto">
              <a:xfrm>
                <a:off x="2203" y="3705"/>
                <a:ext cx="116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74" name="Line 2103"/>
              <p:cNvSpPr>
                <a:spLocks noChangeShapeType="1"/>
              </p:cNvSpPr>
              <p:nvPr/>
            </p:nvSpPr>
            <p:spPr bwMode="auto">
              <a:xfrm>
                <a:off x="2203" y="3321"/>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75" name="Line 2104"/>
              <p:cNvSpPr>
                <a:spLocks noChangeShapeType="1"/>
              </p:cNvSpPr>
              <p:nvPr/>
            </p:nvSpPr>
            <p:spPr bwMode="auto">
              <a:xfrm>
                <a:off x="2617"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76" name="Line 2105"/>
              <p:cNvSpPr>
                <a:spLocks noChangeShapeType="1"/>
              </p:cNvSpPr>
              <p:nvPr/>
            </p:nvSpPr>
            <p:spPr bwMode="auto">
              <a:xfrm>
                <a:off x="2953"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77" name="Line 2106"/>
              <p:cNvSpPr>
                <a:spLocks noChangeShapeType="1"/>
              </p:cNvSpPr>
              <p:nvPr/>
            </p:nvSpPr>
            <p:spPr bwMode="auto">
              <a:xfrm>
                <a:off x="3365" y="3321"/>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78" name="Line 2107"/>
              <p:cNvSpPr>
                <a:spLocks noChangeShapeType="1"/>
              </p:cNvSpPr>
              <p:nvPr/>
            </p:nvSpPr>
            <p:spPr bwMode="auto">
              <a:xfrm>
                <a:off x="2953" y="3417"/>
                <a:ext cx="41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79" name="Line 2108"/>
              <p:cNvSpPr>
                <a:spLocks noChangeShapeType="1"/>
              </p:cNvSpPr>
              <p:nvPr/>
            </p:nvSpPr>
            <p:spPr bwMode="auto">
              <a:xfrm>
                <a:off x="2953" y="3513"/>
                <a:ext cx="41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80" name="Line 2109"/>
              <p:cNvSpPr>
                <a:spLocks noChangeShapeType="1"/>
              </p:cNvSpPr>
              <p:nvPr/>
            </p:nvSpPr>
            <p:spPr bwMode="auto">
              <a:xfrm>
                <a:off x="2953" y="3609"/>
                <a:ext cx="41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81" name="Line 2110"/>
              <p:cNvSpPr>
                <a:spLocks noChangeShapeType="1"/>
              </p:cNvSpPr>
              <p:nvPr/>
            </p:nvSpPr>
            <p:spPr bwMode="auto">
              <a:xfrm>
                <a:off x="3199"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82" name="Line 2111"/>
              <p:cNvSpPr>
                <a:spLocks noChangeShapeType="1"/>
              </p:cNvSpPr>
              <p:nvPr/>
            </p:nvSpPr>
            <p:spPr bwMode="auto">
              <a:xfrm>
                <a:off x="2374"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2020" name="Group 2112"/>
            <p:cNvGrpSpPr>
              <a:grpSpLocks/>
            </p:cNvGrpSpPr>
            <p:nvPr/>
          </p:nvGrpSpPr>
          <p:grpSpPr bwMode="auto">
            <a:xfrm>
              <a:off x="4400" y="2139"/>
              <a:ext cx="1162" cy="384"/>
              <a:chOff x="2203" y="3321"/>
              <a:chExt cx="1162" cy="384"/>
            </a:xfrm>
          </p:grpSpPr>
          <p:sp>
            <p:nvSpPr>
              <p:cNvPr id="2021" name="Rectangle 2113"/>
              <p:cNvSpPr>
                <a:spLocks noChangeArrowheads="1"/>
              </p:cNvSpPr>
              <p:nvPr/>
            </p:nvSpPr>
            <p:spPr bwMode="auto">
              <a:xfrm>
                <a:off x="2203" y="3609"/>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618</a:t>
                </a:r>
              </a:p>
            </p:txBody>
          </p:sp>
          <p:sp>
            <p:nvSpPr>
              <p:cNvPr id="2022" name="Rectangle 2114"/>
              <p:cNvSpPr>
                <a:spLocks noChangeArrowheads="1"/>
              </p:cNvSpPr>
              <p:nvPr/>
            </p:nvSpPr>
            <p:spPr bwMode="auto">
              <a:xfrm>
                <a:off x="2203" y="3513"/>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1000" b="1" dirty="0">
                  <a:solidFill>
                    <a:srgbClr val="000000"/>
                  </a:solidFill>
                  <a:latin typeface="Verdana"/>
                  <a:ea typeface="ＭＳ Ｐゴシック"/>
                </a:endParaRPr>
              </a:p>
            </p:txBody>
          </p:sp>
          <p:sp>
            <p:nvSpPr>
              <p:cNvPr id="2023" name="Rectangle 2115"/>
              <p:cNvSpPr>
                <a:spLocks noChangeArrowheads="1"/>
              </p:cNvSpPr>
              <p:nvPr/>
            </p:nvSpPr>
            <p:spPr bwMode="auto">
              <a:xfrm>
                <a:off x="2203" y="3417"/>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024" name="Rectangle 2116"/>
              <p:cNvSpPr>
                <a:spLocks noChangeArrowheads="1"/>
              </p:cNvSpPr>
              <p:nvPr/>
            </p:nvSpPr>
            <p:spPr bwMode="auto">
              <a:xfrm>
                <a:off x="2203" y="3321"/>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025" name="Rectangle 2117"/>
              <p:cNvSpPr>
                <a:spLocks noChangeArrowheads="1"/>
              </p:cNvSpPr>
              <p:nvPr/>
            </p:nvSpPr>
            <p:spPr bwMode="auto">
              <a:xfrm>
                <a:off x="2953" y="3609"/>
                <a:ext cx="246"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1200</a:t>
                </a:r>
              </a:p>
            </p:txBody>
          </p:sp>
          <p:sp>
            <p:nvSpPr>
              <p:cNvPr id="2026" name="Rectangle 2118"/>
              <p:cNvSpPr>
                <a:spLocks noChangeArrowheads="1"/>
              </p:cNvSpPr>
              <p:nvPr/>
            </p:nvSpPr>
            <p:spPr bwMode="auto">
              <a:xfrm>
                <a:off x="2953" y="3513"/>
                <a:ext cx="246"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2400</a:t>
                </a:r>
              </a:p>
            </p:txBody>
          </p:sp>
          <p:sp>
            <p:nvSpPr>
              <p:cNvPr id="2027" name="Rectangle 2119"/>
              <p:cNvSpPr>
                <a:spLocks noChangeArrowheads="1"/>
              </p:cNvSpPr>
              <p:nvPr/>
            </p:nvSpPr>
            <p:spPr bwMode="auto">
              <a:xfrm>
                <a:off x="2953" y="3417"/>
                <a:ext cx="246"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028" name="Rectangle 2120"/>
              <p:cNvSpPr>
                <a:spLocks noChangeArrowheads="1"/>
              </p:cNvSpPr>
              <p:nvPr/>
            </p:nvSpPr>
            <p:spPr bwMode="auto">
              <a:xfrm>
                <a:off x="2953" y="3321"/>
                <a:ext cx="246"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029" name="Rectangle 2121"/>
              <p:cNvSpPr>
                <a:spLocks noChangeArrowheads="1"/>
              </p:cNvSpPr>
              <p:nvPr/>
            </p:nvSpPr>
            <p:spPr bwMode="auto">
              <a:xfrm>
                <a:off x="3199" y="3609"/>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618</a:t>
                </a:r>
              </a:p>
            </p:txBody>
          </p:sp>
          <p:sp>
            <p:nvSpPr>
              <p:cNvPr id="2030" name="Rectangle 2122"/>
              <p:cNvSpPr>
                <a:spLocks noChangeArrowheads="1"/>
              </p:cNvSpPr>
              <p:nvPr/>
            </p:nvSpPr>
            <p:spPr bwMode="auto">
              <a:xfrm>
                <a:off x="2374" y="3609"/>
                <a:ext cx="243"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1200</a:t>
                </a:r>
              </a:p>
            </p:txBody>
          </p:sp>
          <p:sp>
            <p:nvSpPr>
              <p:cNvPr id="2031" name="Rectangle 2123"/>
              <p:cNvSpPr>
                <a:spLocks noChangeArrowheads="1"/>
              </p:cNvSpPr>
              <p:nvPr/>
            </p:nvSpPr>
            <p:spPr bwMode="auto">
              <a:xfrm>
                <a:off x="3199" y="3513"/>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1000" b="1" dirty="0">
                  <a:solidFill>
                    <a:srgbClr val="000000"/>
                  </a:solidFill>
                  <a:latin typeface="Verdana"/>
                  <a:ea typeface="ＭＳ Ｐゴシック"/>
                </a:endParaRPr>
              </a:p>
            </p:txBody>
          </p:sp>
          <p:sp>
            <p:nvSpPr>
              <p:cNvPr id="2032" name="Rectangle 2124"/>
              <p:cNvSpPr>
                <a:spLocks noChangeArrowheads="1"/>
              </p:cNvSpPr>
              <p:nvPr/>
            </p:nvSpPr>
            <p:spPr bwMode="auto">
              <a:xfrm>
                <a:off x="2374" y="3513"/>
                <a:ext cx="243"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2400</a:t>
                </a:r>
              </a:p>
            </p:txBody>
          </p:sp>
          <p:sp>
            <p:nvSpPr>
              <p:cNvPr id="2033" name="Rectangle 2125"/>
              <p:cNvSpPr>
                <a:spLocks noChangeArrowheads="1"/>
              </p:cNvSpPr>
              <p:nvPr/>
            </p:nvSpPr>
            <p:spPr bwMode="auto">
              <a:xfrm>
                <a:off x="3199" y="3417"/>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034" name="Rectangle 2126"/>
              <p:cNvSpPr>
                <a:spLocks noChangeArrowheads="1"/>
              </p:cNvSpPr>
              <p:nvPr/>
            </p:nvSpPr>
            <p:spPr bwMode="auto">
              <a:xfrm>
                <a:off x="2374" y="3417"/>
                <a:ext cx="243"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035" name="Rectangle 2127"/>
              <p:cNvSpPr>
                <a:spLocks noChangeArrowheads="1"/>
              </p:cNvSpPr>
              <p:nvPr/>
            </p:nvSpPr>
            <p:spPr bwMode="auto">
              <a:xfrm>
                <a:off x="3199" y="3321"/>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036" name="Rectangle 2128"/>
              <p:cNvSpPr>
                <a:spLocks noChangeArrowheads="1"/>
              </p:cNvSpPr>
              <p:nvPr/>
            </p:nvSpPr>
            <p:spPr bwMode="auto">
              <a:xfrm>
                <a:off x="2617" y="3321"/>
                <a:ext cx="336" cy="3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1100" b="1" dirty="0">
                  <a:solidFill>
                    <a:srgbClr val="0000FF"/>
                  </a:solidFill>
                  <a:latin typeface="Verdana"/>
                  <a:ea typeface="ＭＳ Ｐゴシック"/>
                </a:endParaRPr>
              </a:p>
              <a:p>
                <a:pPr fontAlgn="base">
                  <a:spcBef>
                    <a:spcPct val="20000"/>
                  </a:spcBef>
                  <a:spcAft>
                    <a:spcPct val="0"/>
                  </a:spcAft>
                  <a:buClr>
                    <a:srgbClr val="FFFF99"/>
                  </a:buClr>
                  <a:buSzPct val="80000"/>
                  <a:buFont typeface="Wingdings" pitchFamily="2" charset="2"/>
                  <a:buNone/>
                </a:pPr>
                <a:endParaRPr lang="en-US" sz="900" b="1" dirty="0">
                  <a:solidFill>
                    <a:srgbClr val="0000FF"/>
                  </a:solidFill>
                  <a:latin typeface="Verdana"/>
                  <a:ea typeface="ＭＳ Ｐゴシック"/>
                </a:endParaRPr>
              </a:p>
              <a:p>
                <a:pPr fontAlgn="base">
                  <a:spcBef>
                    <a:spcPct val="20000"/>
                  </a:spcBef>
                  <a:spcAft>
                    <a:spcPct val="0"/>
                  </a:spcAft>
                  <a:buClr>
                    <a:srgbClr val="FFFF99"/>
                  </a:buClr>
                  <a:buSzPct val="80000"/>
                  <a:buFont typeface="Wingdings" pitchFamily="2" charset="2"/>
                  <a:buNone/>
                </a:pPr>
                <a:r>
                  <a:rPr lang="en-US" sz="1100" b="1" dirty="0">
                    <a:solidFill>
                      <a:srgbClr val="EF0F14"/>
                    </a:solidFill>
                    <a:latin typeface="Verdana"/>
                    <a:ea typeface="ＭＳ Ｐゴシック"/>
                  </a:rPr>
                  <a:t>165 IBV</a:t>
                </a:r>
              </a:p>
            </p:txBody>
          </p:sp>
          <p:sp>
            <p:nvSpPr>
              <p:cNvPr id="2037" name="Rectangle 2129"/>
              <p:cNvSpPr>
                <a:spLocks noChangeArrowheads="1"/>
              </p:cNvSpPr>
              <p:nvPr/>
            </p:nvSpPr>
            <p:spPr bwMode="auto">
              <a:xfrm>
                <a:off x="2374" y="3321"/>
                <a:ext cx="243"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Verdana"/>
                  <a:ea typeface="ＭＳ Ｐゴシック"/>
                </a:endParaRPr>
              </a:p>
            </p:txBody>
          </p:sp>
          <p:sp>
            <p:nvSpPr>
              <p:cNvPr id="2038" name="Line 2130"/>
              <p:cNvSpPr>
                <a:spLocks noChangeShapeType="1"/>
              </p:cNvSpPr>
              <p:nvPr/>
            </p:nvSpPr>
            <p:spPr bwMode="auto">
              <a:xfrm>
                <a:off x="2203" y="3321"/>
                <a:ext cx="116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39" name="Line 2131"/>
              <p:cNvSpPr>
                <a:spLocks noChangeShapeType="1"/>
              </p:cNvSpPr>
              <p:nvPr/>
            </p:nvSpPr>
            <p:spPr bwMode="auto">
              <a:xfrm>
                <a:off x="2203" y="3417"/>
                <a:ext cx="41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40" name="Line 2132"/>
              <p:cNvSpPr>
                <a:spLocks noChangeShapeType="1"/>
              </p:cNvSpPr>
              <p:nvPr/>
            </p:nvSpPr>
            <p:spPr bwMode="auto">
              <a:xfrm>
                <a:off x="2203" y="3513"/>
                <a:ext cx="41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41" name="Line 2133"/>
              <p:cNvSpPr>
                <a:spLocks noChangeShapeType="1"/>
              </p:cNvSpPr>
              <p:nvPr/>
            </p:nvSpPr>
            <p:spPr bwMode="auto">
              <a:xfrm>
                <a:off x="2203" y="3609"/>
                <a:ext cx="41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42" name="Line 2134"/>
              <p:cNvSpPr>
                <a:spLocks noChangeShapeType="1"/>
              </p:cNvSpPr>
              <p:nvPr/>
            </p:nvSpPr>
            <p:spPr bwMode="auto">
              <a:xfrm>
                <a:off x="2203" y="3705"/>
                <a:ext cx="116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43" name="Line 2135"/>
              <p:cNvSpPr>
                <a:spLocks noChangeShapeType="1"/>
              </p:cNvSpPr>
              <p:nvPr/>
            </p:nvSpPr>
            <p:spPr bwMode="auto">
              <a:xfrm>
                <a:off x="2203" y="3321"/>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44" name="Line 2136"/>
              <p:cNvSpPr>
                <a:spLocks noChangeShapeType="1"/>
              </p:cNvSpPr>
              <p:nvPr/>
            </p:nvSpPr>
            <p:spPr bwMode="auto">
              <a:xfrm>
                <a:off x="2617"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45" name="Line 2137"/>
              <p:cNvSpPr>
                <a:spLocks noChangeShapeType="1"/>
              </p:cNvSpPr>
              <p:nvPr/>
            </p:nvSpPr>
            <p:spPr bwMode="auto">
              <a:xfrm>
                <a:off x="2953"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46" name="Line 2138"/>
              <p:cNvSpPr>
                <a:spLocks noChangeShapeType="1"/>
              </p:cNvSpPr>
              <p:nvPr/>
            </p:nvSpPr>
            <p:spPr bwMode="auto">
              <a:xfrm>
                <a:off x="3365" y="3321"/>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47" name="Line 2139"/>
              <p:cNvSpPr>
                <a:spLocks noChangeShapeType="1"/>
              </p:cNvSpPr>
              <p:nvPr/>
            </p:nvSpPr>
            <p:spPr bwMode="auto">
              <a:xfrm>
                <a:off x="2953" y="3417"/>
                <a:ext cx="41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48" name="Line 2140"/>
              <p:cNvSpPr>
                <a:spLocks noChangeShapeType="1"/>
              </p:cNvSpPr>
              <p:nvPr/>
            </p:nvSpPr>
            <p:spPr bwMode="auto">
              <a:xfrm>
                <a:off x="2953" y="3513"/>
                <a:ext cx="41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49" name="Line 2141"/>
              <p:cNvSpPr>
                <a:spLocks noChangeShapeType="1"/>
              </p:cNvSpPr>
              <p:nvPr/>
            </p:nvSpPr>
            <p:spPr bwMode="auto">
              <a:xfrm>
                <a:off x="2953" y="3609"/>
                <a:ext cx="41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50" name="Line 2142"/>
              <p:cNvSpPr>
                <a:spLocks noChangeShapeType="1"/>
              </p:cNvSpPr>
              <p:nvPr/>
            </p:nvSpPr>
            <p:spPr bwMode="auto">
              <a:xfrm>
                <a:off x="3199"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051" name="Line 2143"/>
              <p:cNvSpPr>
                <a:spLocks noChangeShapeType="1"/>
              </p:cNvSpPr>
              <p:nvPr/>
            </p:nvSpPr>
            <p:spPr bwMode="auto">
              <a:xfrm>
                <a:off x="2374"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grpSp>
        <p:nvGrpSpPr>
          <p:cNvPr id="2145" name="Group 2144"/>
          <p:cNvGrpSpPr>
            <a:grpSpLocks/>
          </p:cNvGrpSpPr>
          <p:nvPr/>
        </p:nvGrpSpPr>
        <p:grpSpPr bwMode="auto">
          <a:xfrm>
            <a:off x="763588" y="5486400"/>
            <a:ext cx="390525" cy="403225"/>
            <a:chOff x="142" y="3456"/>
            <a:chExt cx="246" cy="254"/>
          </a:xfrm>
        </p:grpSpPr>
        <p:sp>
          <p:nvSpPr>
            <p:cNvPr id="2146" name="Line 2145"/>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47" name="Line 2146"/>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48" name="Text Box 2147"/>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sp>
          <p:nvSpPr>
            <p:cNvPr id="2149" name="Text Box 2148"/>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grpSp>
      <p:grpSp>
        <p:nvGrpSpPr>
          <p:cNvPr id="2150" name="Group 2149"/>
          <p:cNvGrpSpPr>
            <a:grpSpLocks/>
          </p:cNvGrpSpPr>
          <p:nvPr/>
        </p:nvGrpSpPr>
        <p:grpSpPr bwMode="auto">
          <a:xfrm>
            <a:off x="1301750" y="5483225"/>
            <a:ext cx="390525" cy="403225"/>
            <a:chOff x="142" y="3456"/>
            <a:chExt cx="246" cy="254"/>
          </a:xfrm>
        </p:grpSpPr>
        <p:sp>
          <p:nvSpPr>
            <p:cNvPr id="2151" name="Line 2150"/>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52" name="Line 2151"/>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53" name="Text Box 2152"/>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sp>
          <p:nvSpPr>
            <p:cNvPr id="2154" name="Text Box 2153"/>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grpSp>
      <p:grpSp>
        <p:nvGrpSpPr>
          <p:cNvPr id="2155" name="Group 2154"/>
          <p:cNvGrpSpPr>
            <a:grpSpLocks/>
          </p:cNvGrpSpPr>
          <p:nvPr/>
        </p:nvGrpSpPr>
        <p:grpSpPr bwMode="auto">
          <a:xfrm>
            <a:off x="225425" y="5483225"/>
            <a:ext cx="390525" cy="403225"/>
            <a:chOff x="142" y="3456"/>
            <a:chExt cx="246" cy="254"/>
          </a:xfrm>
        </p:grpSpPr>
        <p:sp>
          <p:nvSpPr>
            <p:cNvPr id="2156" name="Line 2155"/>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57" name="Line 2156"/>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58" name="Text Box 2157"/>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sp>
          <p:nvSpPr>
            <p:cNvPr id="2159" name="Text Box 2158"/>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grpSp>
      <p:grpSp>
        <p:nvGrpSpPr>
          <p:cNvPr id="2160" name="Group 2159"/>
          <p:cNvGrpSpPr>
            <a:grpSpLocks/>
          </p:cNvGrpSpPr>
          <p:nvPr/>
        </p:nvGrpSpPr>
        <p:grpSpPr bwMode="auto">
          <a:xfrm>
            <a:off x="1844675" y="5483225"/>
            <a:ext cx="390525" cy="403225"/>
            <a:chOff x="142" y="3456"/>
            <a:chExt cx="246" cy="254"/>
          </a:xfrm>
        </p:grpSpPr>
        <p:sp>
          <p:nvSpPr>
            <p:cNvPr id="2161" name="Line 2160"/>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62" name="Line 2161"/>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63" name="Text Box 2162"/>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sp>
          <p:nvSpPr>
            <p:cNvPr id="2164" name="Text Box 2163"/>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grpSp>
      <p:grpSp>
        <p:nvGrpSpPr>
          <p:cNvPr id="2165" name="Group 2164"/>
          <p:cNvGrpSpPr>
            <a:grpSpLocks/>
          </p:cNvGrpSpPr>
          <p:nvPr/>
        </p:nvGrpSpPr>
        <p:grpSpPr bwMode="auto">
          <a:xfrm>
            <a:off x="2376488" y="5483225"/>
            <a:ext cx="390525" cy="403225"/>
            <a:chOff x="142" y="3456"/>
            <a:chExt cx="246" cy="254"/>
          </a:xfrm>
        </p:grpSpPr>
        <p:sp>
          <p:nvSpPr>
            <p:cNvPr id="2166" name="Line 2165"/>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67" name="Line 2166"/>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68" name="Text Box 2167"/>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sp>
          <p:nvSpPr>
            <p:cNvPr id="2169" name="Text Box 2168"/>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grpSp>
      <p:grpSp>
        <p:nvGrpSpPr>
          <p:cNvPr id="2170" name="Group 2169"/>
          <p:cNvGrpSpPr>
            <a:grpSpLocks/>
          </p:cNvGrpSpPr>
          <p:nvPr/>
        </p:nvGrpSpPr>
        <p:grpSpPr bwMode="auto">
          <a:xfrm>
            <a:off x="2914650" y="5483225"/>
            <a:ext cx="390525" cy="403225"/>
            <a:chOff x="142" y="3456"/>
            <a:chExt cx="246" cy="254"/>
          </a:xfrm>
        </p:grpSpPr>
        <p:sp>
          <p:nvSpPr>
            <p:cNvPr id="2171" name="Line 2170"/>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72" name="Line 2171"/>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73" name="Text Box 2172"/>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sp>
          <p:nvSpPr>
            <p:cNvPr id="2174" name="Text Box 2173"/>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grpSp>
      <p:grpSp>
        <p:nvGrpSpPr>
          <p:cNvPr id="2175" name="Group 2174"/>
          <p:cNvGrpSpPr>
            <a:grpSpLocks/>
          </p:cNvGrpSpPr>
          <p:nvPr/>
        </p:nvGrpSpPr>
        <p:grpSpPr bwMode="auto">
          <a:xfrm>
            <a:off x="3457575" y="5483225"/>
            <a:ext cx="390525" cy="403225"/>
            <a:chOff x="142" y="3456"/>
            <a:chExt cx="246" cy="254"/>
          </a:xfrm>
        </p:grpSpPr>
        <p:sp>
          <p:nvSpPr>
            <p:cNvPr id="2176" name="Line 2175"/>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77" name="Line 2176"/>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78" name="Text Box 2177"/>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sp>
          <p:nvSpPr>
            <p:cNvPr id="2179" name="Text Box 2178"/>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grpSp>
      <p:grpSp>
        <p:nvGrpSpPr>
          <p:cNvPr id="2180" name="Group 2179"/>
          <p:cNvGrpSpPr>
            <a:grpSpLocks/>
          </p:cNvGrpSpPr>
          <p:nvPr/>
        </p:nvGrpSpPr>
        <p:grpSpPr bwMode="auto">
          <a:xfrm>
            <a:off x="3989388" y="5483225"/>
            <a:ext cx="390525" cy="403225"/>
            <a:chOff x="142" y="3456"/>
            <a:chExt cx="246" cy="254"/>
          </a:xfrm>
        </p:grpSpPr>
        <p:sp>
          <p:nvSpPr>
            <p:cNvPr id="2181" name="Line 2180"/>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82" name="Line 2181"/>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83" name="Text Box 2182"/>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sp>
          <p:nvSpPr>
            <p:cNvPr id="2184" name="Text Box 2183"/>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grpSp>
      <p:grpSp>
        <p:nvGrpSpPr>
          <p:cNvPr id="2185" name="Group 2184"/>
          <p:cNvGrpSpPr>
            <a:grpSpLocks/>
          </p:cNvGrpSpPr>
          <p:nvPr/>
        </p:nvGrpSpPr>
        <p:grpSpPr bwMode="auto">
          <a:xfrm>
            <a:off x="4764088" y="5483225"/>
            <a:ext cx="390525" cy="403225"/>
            <a:chOff x="142" y="3456"/>
            <a:chExt cx="246" cy="254"/>
          </a:xfrm>
        </p:grpSpPr>
        <p:sp>
          <p:nvSpPr>
            <p:cNvPr id="2186" name="Line 2185"/>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87" name="Line 2186"/>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88" name="Text Box 2187"/>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sp>
          <p:nvSpPr>
            <p:cNvPr id="2189" name="Text Box 2188"/>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grpSp>
      <p:grpSp>
        <p:nvGrpSpPr>
          <p:cNvPr id="2190" name="Group 2189"/>
          <p:cNvGrpSpPr>
            <a:grpSpLocks/>
          </p:cNvGrpSpPr>
          <p:nvPr/>
        </p:nvGrpSpPr>
        <p:grpSpPr bwMode="auto">
          <a:xfrm>
            <a:off x="5302250" y="5483225"/>
            <a:ext cx="390525" cy="403225"/>
            <a:chOff x="142" y="3456"/>
            <a:chExt cx="246" cy="254"/>
          </a:xfrm>
        </p:grpSpPr>
        <p:sp>
          <p:nvSpPr>
            <p:cNvPr id="2191" name="Line 2190"/>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92" name="Line 2191"/>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93" name="Text Box 2192"/>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sp>
          <p:nvSpPr>
            <p:cNvPr id="2194" name="Text Box 2193"/>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grpSp>
      <p:grpSp>
        <p:nvGrpSpPr>
          <p:cNvPr id="2195" name="Group 2194"/>
          <p:cNvGrpSpPr>
            <a:grpSpLocks/>
          </p:cNvGrpSpPr>
          <p:nvPr/>
        </p:nvGrpSpPr>
        <p:grpSpPr bwMode="auto">
          <a:xfrm>
            <a:off x="5832475" y="5483225"/>
            <a:ext cx="390525" cy="403225"/>
            <a:chOff x="142" y="3456"/>
            <a:chExt cx="246" cy="254"/>
          </a:xfrm>
        </p:grpSpPr>
        <p:sp>
          <p:nvSpPr>
            <p:cNvPr id="2196" name="Line 2195"/>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97" name="Line 2196"/>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198" name="Text Box 2197"/>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sp>
          <p:nvSpPr>
            <p:cNvPr id="2199" name="Text Box 2198"/>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grpSp>
      <p:grpSp>
        <p:nvGrpSpPr>
          <p:cNvPr id="2200" name="Group 2199"/>
          <p:cNvGrpSpPr>
            <a:grpSpLocks/>
          </p:cNvGrpSpPr>
          <p:nvPr/>
        </p:nvGrpSpPr>
        <p:grpSpPr bwMode="auto">
          <a:xfrm>
            <a:off x="6376988" y="5483225"/>
            <a:ext cx="390525" cy="403225"/>
            <a:chOff x="142" y="3456"/>
            <a:chExt cx="246" cy="254"/>
          </a:xfrm>
        </p:grpSpPr>
        <p:sp>
          <p:nvSpPr>
            <p:cNvPr id="2201" name="Line 2200"/>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02" name="Line 2201"/>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03" name="Text Box 2202"/>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sp>
          <p:nvSpPr>
            <p:cNvPr id="2204" name="Text Box 2203"/>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grpSp>
      <p:grpSp>
        <p:nvGrpSpPr>
          <p:cNvPr id="2205" name="Group 2204"/>
          <p:cNvGrpSpPr>
            <a:grpSpLocks/>
          </p:cNvGrpSpPr>
          <p:nvPr/>
        </p:nvGrpSpPr>
        <p:grpSpPr bwMode="auto">
          <a:xfrm>
            <a:off x="6908800" y="5483225"/>
            <a:ext cx="390525" cy="403225"/>
            <a:chOff x="142" y="3456"/>
            <a:chExt cx="246" cy="254"/>
          </a:xfrm>
        </p:grpSpPr>
        <p:sp>
          <p:nvSpPr>
            <p:cNvPr id="2206" name="Line 2205"/>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07" name="Line 2206"/>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08" name="Text Box 2207"/>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sp>
          <p:nvSpPr>
            <p:cNvPr id="2209" name="Text Box 2208"/>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grpSp>
      <p:grpSp>
        <p:nvGrpSpPr>
          <p:cNvPr id="2210" name="Group 2209"/>
          <p:cNvGrpSpPr>
            <a:grpSpLocks/>
          </p:cNvGrpSpPr>
          <p:nvPr/>
        </p:nvGrpSpPr>
        <p:grpSpPr bwMode="auto">
          <a:xfrm>
            <a:off x="7445375" y="5483225"/>
            <a:ext cx="390525" cy="403225"/>
            <a:chOff x="142" y="3456"/>
            <a:chExt cx="246" cy="254"/>
          </a:xfrm>
        </p:grpSpPr>
        <p:sp>
          <p:nvSpPr>
            <p:cNvPr id="2211" name="Line 2210"/>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12" name="Line 2211"/>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13" name="Text Box 2212"/>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sp>
          <p:nvSpPr>
            <p:cNvPr id="2214" name="Text Box 2213"/>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grpSp>
      <p:grpSp>
        <p:nvGrpSpPr>
          <p:cNvPr id="2215" name="Group 2214"/>
          <p:cNvGrpSpPr>
            <a:grpSpLocks/>
          </p:cNvGrpSpPr>
          <p:nvPr/>
        </p:nvGrpSpPr>
        <p:grpSpPr bwMode="auto">
          <a:xfrm>
            <a:off x="7983538" y="5483225"/>
            <a:ext cx="390525" cy="403225"/>
            <a:chOff x="142" y="3456"/>
            <a:chExt cx="246" cy="254"/>
          </a:xfrm>
        </p:grpSpPr>
        <p:sp>
          <p:nvSpPr>
            <p:cNvPr id="2216" name="Line 2215"/>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17" name="Line 2216"/>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18" name="Text Box 2217"/>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sp>
          <p:nvSpPr>
            <p:cNvPr id="2219" name="Text Box 2218"/>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grpSp>
      <p:grpSp>
        <p:nvGrpSpPr>
          <p:cNvPr id="2220" name="Group 2219"/>
          <p:cNvGrpSpPr>
            <a:grpSpLocks/>
          </p:cNvGrpSpPr>
          <p:nvPr/>
        </p:nvGrpSpPr>
        <p:grpSpPr bwMode="auto">
          <a:xfrm>
            <a:off x="8521700" y="5483225"/>
            <a:ext cx="390525" cy="403225"/>
            <a:chOff x="142" y="3456"/>
            <a:chExt cx="246" cy="254"/>
          </a:xfrm>
        </p:grpSpPr>
        <p:sp>
          <p:nvSpPr>
            <p:cNvPr id="2221" name="Line 2220"/>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22" name="Line 2221"/>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23" name="Text Box 2222"/>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sp>
          <p:nvSpPr>
            <p:cNvPr id="2224" name="Text Box 2223"/>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Verdana"/>
                  <a:ea typeface="ＭＳ Ｐゴシック"/>
                </a:rPr>
                <a:t>3</a:t>
              </a:r>
            </a:p>
          </p:txBody>
        </p:sp>
      </p:grpSp>
      <p:grpSp>
        <p:nvGrpSpPr>
          <p:cNvPr id="2225" name="Group 2224"/>
          <p:cNvGrpSpPr>
            <a:grpSpLocks/>
          </p:cNvGrpSpPr>
          <p:nvPr/>
        </p:nvGrpSpPr>
        <p:grpSpPr bwMode="auto">
          <a:xfrm>
            <a:off x="385763" y="4389438"/>
            <a:ext cx="614362" cy="422275"/>
            <a:chOff x="1767" y="3249"/>
            <a:chExt cx="387" cy="266"/>
          </a:xfrm>
        </p:grpSpPr>
        <p:grpSp>
          <p:nvGrpSpPr>
            <p:cNvPr id="2226" name="Group 2225"/>
            <p:cNvGrpSpPr>
              <a:grpSpLocks/>
            </p:cNvGrpSpPr>
            <p:nvPr/>
          </p:nvGrpSpPr>
          <p:grpSpPr bwMode="auto">
            <a:xfrm>
              <a:off x="1767" y="3249"/>
              <a:ext cx="387" cy="266"/>
              <a:chOff x="1767" y="3249"/>
              <a:chExt cx="387" cy="266"/>
            </a:xfrm>
          </p:grpSpPr>
          <p:sp>
            <p:nvSpPr>
              <p:cNvPr id="2228" name="Rectangle 2226"/>
              <p:cNvSpPr>
                <a:spLocks noChangeArrowheads="1"/>
              </p:cNvSpPr>
              <p:nvPr/>
            </p:nvSpPr>
            <p:spPr bwMode="auto">
              <a:xfrm>
                <a:off x="2057" y="3445"/>
                <a:ext cx="97"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29" name="Rectangle 2227"/>
              <p:cNvSpPr>
                <a:spLocks noChangeArrowheads="1"/>
              </p:cNvSpPr>
              <p:nvPr/>
            </p:nvSpPr>
            <p:spPr bwMode="auto">
              <a:xfrm>
                <a:off x="1767" y="3445"/>
                <a:ext cx="96"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30" name="Rectangle 2228"/>
              <p:cNvSpPr>
                <a:spLocks noChangeArrowheads="1"/>
              </p:cNvSpPr>
              <p:nvPr/>
            </p:nvSpPr>
            <p:spPr bwMode="auto">
              <a:xfrm>
                <a:off x="2057" y="3380"/>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31" name="Rectangle 2229"/>
              <p:cNvSpPr>
                <a:spLocks noChangeArrowheads="1"/>
              </p:cNvSpPr>
              <p:nvPr/>
            </p:nvSpPr>
            <p:spPr bwMode="auto">
              <a:xfrm>
                <a:off x="1767" y="3380"/>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32" name="Rectangle 2230"/>
              <p:cNvSpPr>
                <a:spLocks noChangeArrowheads="1"/>
              </p:cNvSpPr>
              <p:nvPr/>
            </p:nvSpPr>
            <p:spPr bwMode="auto">
              <a:xfrm>
                <a:off x="2057" y="3314"/>
                <a:ext cx="97"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33" name="Rectangle 2231"/>
              <p:cNvSpPr>
                <a:spLocks noChangeArrowheads="1"/>
              </p:cNvSpPr>
              <p:nvPr/>
            </p:nvSpPr>
            <p:spPr bwMode="auto">
              <a:xfrm>
                <a:off x="1767" y="3314"/>
                <a:ext cx="96"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34" name="Rectangle 2232"/>
              <p:cNvSpPr>
                <a:spLocks noChangeArrowheads="1"/>
              </p:cNvSpPr>
              <p:nvPr/>
            </p:nvSpPr>
            <p:spPr bwMode="auto">
              <a:xfrm>
                <a:off x="2057" y="3249"/>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35" name="Rectangle 2233"/>
              <p:cNvSpPr>
                <a:spLocks noChangeArrowheads="1"/>
              </p:cNvSpPr>
              <p:nvPr/>
            </p:nvSpPr>
            <p:spPr bwMode="auto">
              <a:xfrm>
                <a:off x="1863" y="3249"/>
                <a:ext cx="194" cy="2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36" name="Rectangle 2234"/>
              <p:cNvSpPr>
                <a:spLocks noChangeArrowheads="1"/>
              </p:cNvSpPr>
              <p:nvPr/>
            </p:nvSpPr>
            <p:spPr bwMode="auto">
              <a:xfrm>
                <a:off x="1767" y="3249"/>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37" name="Line 2235"/>
              <p:cNvSpPr>
                <a:spLocks noChangeShapeType="1"/>
              </p:cNvSpPr>
              <p:nvPr/>
            </p:nvSpPr>
            <p:spPr bwMode="auto">
              <a:xfrm>
                <a:off x="1767" y="3249"/>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38" name="Line 2236"/>
              <p:cNvSpPr>
                <a:spLocks noChangeShapeType="1"/>
              </p:cNvSpPr>
              <p:nvPr/>
            </p:nvSpPr>
            <p:spPr bwMode="auto">
              <a:xfrm>
                <a:off x="1767" y="3314"/>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39" name="Line 2237"/>
              <p:cNvSpPr>
                <a:spLocks noChangeShapeType="1"/>
              </p:cNvSpPr>
              <p:nvPr/>
            </p:nvSpPr>
            <p:spPr bwMode="auto">
              <a:xfrm>
                <a:off x="1767" y="3380"/>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40" name="Line 2238"/>
              <p:cNvSpPr>
                <a:spLocks noChangeShapeType="1"/>
              </p:cNvSpPr>
              <p:nvPr/>
            </p:nvSpPr>
            <p:spPr bwMode="auto">
              <a:xfrm>
                <a:off x="1767" y="3445"/>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41" name="Line 2239"/>
              <p:cNvSpPr>
                <a:spLocks noChangeShapeType="1"/>
              </p:cNvSpPr>
              <p:nvPr/>
            </p:nvSpPr>
            <p:spPr bwMode="auto">
              <a:xfrm>
                <a:off x="1767" y="3515"/>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42" name="Line 2240"/>
              <p:cNvSpPr>
                <a:spLocks noChangeShapeType="1"/>
              </p:cNvSpPr>
              <p:nvPr/>
            </p:nvSpPr>
            <p:spPr bwMode="auto">
              <a:xfrm>
                <a:off x="1767"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43" name="Line 2241"/>
              <p:cNvSpPr>
                <a:spLocks noChangeShapeType="1"/>
              </p:cNvSpPr>
              <p:nvPr/>
            </p:nvSpPr>
            <p:spPr bwMode="auto">
              <a:xfrm>
                <a:off x="1863"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44" name="Line 2242"/>
              <p:cNvSpPr>
                <a:spLocks noChangeShapeType="1"/>
              </p:cNvSpPr>
              <p:nvPr/>
            </p:nvSpPr>
            <p:spPr bwMode="auto">
              <a:xfrm>
                <a:off x="2057"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45" name="Line 2243"/>
              <p:cNvSpPr>
                <a:spLocks noChangeShapeType="1"/>
              </p:cNvSpPr>
              <p:nvPr/>
            </p:nvSpPr>
            <p:spPr bwMode="auto">
              <a:xfrm>
                <a:off x="2154"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46" name="Line 2244"/>
              <p:cNvSpPr>
                <a:spLocks noChangeShapeType="1"/>
              </p:cNvSpPr>
              <p:nvPr/>
            </p:nvSpPr>
            <p:spPr bwMode="auto">
              <a:xfrm>
                <a:off x="2057" y="331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47" name="Line 2245"/>
              <p:cNvSpPr>
                <a:spLocks noChangeShapeType="1"/>
              </p:cNvSpPr>
              <p:nvPr/>
            </p:nvSpPr>
            <p:spPr bwMode="auto">
              <a:xfrm>
                <a:off x="2057" y="3380"/>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48" name="Line 2246"/>
              <p:cNvSpPr>
                <a:spLocks noChangeShapeType="1"/>
              </p:cNvSpPr>
              <p:nvPr/>
            </p:nvSpPr>
            <p:spPr bwMode="auto">
              <a:xfrm>
                <a:off x="2057" y="3445"/>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2227" name="Text Box 2247"/>
            <p:cNvSpPr txBox="1">
              <a:spLocks noChangeArrowheads="1"/>
            </p:cNvSpPr>
            <p:nvPr/>
          </p:nvSpPr>
          <p:spPr bwMode="auto">
            <a:xfrm>
              <a:off x="1864" y="3273"/>
              <a:ext cx="193"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600" b="1" dirty="0">
                  <a:solidFill>
                    <a:srgbClr val="0000FF"/>
                  </a:solidFill>
                  <a:latin typeface="Verdana"/>
                  <a:ea typeface="ＭＳ Ｐゴシック"/>
                </a:rPr>
                <a:t>400 BV</a:t>
              </a:r>
            </a:p>
          </p:txBody>
        </p:sp>
      </p:grpSp>
      <p:grpSp>
        <p:nvGrpSpPr>
          <p:cNvPr id="2249" name="Group 2248"/>
          <p:cNvGrpSpPr>
            <a:grpSpLocks/>
          </p:cNvGrpSpPr>
          <p:nvPr/>
        </p:nvGrpSpPr>
        <p:grpSpPr bwMode="auto">
          <a:xfrm>
            <a:off x="1462088" y="4389438"/>
            <a:ext cx="614362" cy="422275"/>
            <a:chOff x="1767" y="3249"/>
            <a:chExt cx="387" cy="266"/>
          </a:xfrm>
        </p:grpSpPr>
        <p:grpSp>
          <p:nvGrpSpPr>
            <p:cNvPr id="2250" name="Group 2249"/>
            <p:cNvGrpSpPr>
              <a:grpSpLocks/>
            </p:cNvGrpSpPr>
            <p:nvPr/>
          </p:nvGrpSpPr>
          <p:grpSpPr bwMode="auto">
            <a:xfrm>
              <a:off x="1767" y="3249"/>
              <a:ext cx="387" cy="266"/>
              <a:chOff x="1767" y="3249"/>
              <a:chExt cx="387" cy="266"/>
            </a:xfrm>
          </p:grpSpPr>
          <p:sp>
            <p:nvSpPr>
              <p:cNvPr id="2252" name="Rectangle 2250"/>
              <p:cNvSpPr>
                <a:spLocks noChangeArrowheads="1"/>
              </p:cNvSpPr>
              <p:nvPr/>
            </p:nvSpPr>
            <p:spPr bwMode="auto">
              <a:xfrm>
                <a:off x="2057" y="3445"/>
                <a:ext cx="97"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53" name="Rectangle 2251"/>
              <p:cNvSpPr>
                <a:spLocks noChangeArrowheads="1"/>
              </p:cNvSpPr>
              <p:nvPr/>
            </p:nvSpPr>
            <p:spPr bwMode="auto">
              <a:xfrm>
                <a:off x="1767" y="3445"/>
                <a:ext cx="96"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54" name="Rectangle 2252"/>
              <p:cNvSpPr>
                <a:spLocks noChangeArrowheads="1"/>
              </p:cNvSpPr>
              <p:nvPr/>
            </p:nvSpPr>
            <p:spPr bwMode="auto">
              <a:xfrm>
                <a:off x="2057" y="3380"/>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55" name="Rectangle 2253"/>
              <p:cNvSpPr>
                <a:spLocks noChangeArrowheads="1"/>
              </p:cNvSpPr>
              <p:nvPr/>
            </p:nvSpPr>
            <p:spPr bwMode="auto">
              <a:xfrm>
                <a:off x="1767" y="3380"/>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56" name="Rectangle 2254"/>
              <p:cNvSpPr>
                <a:spLocks noChangeArrowheads="1"/>
              </p:cNvSpPr>
              <p:nvPr/>
            </p:nvSpPr>
            <p:spPr bwMode="auto">
              <a:xfrm>
                <a:off x="2057" y="3314"/>
                <a:ext cx="97"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57" name="Rectangle 2255"/>
              <p:cNvSpPr>
                <a:spLocks noChangeArrowheads="1"/>
              </p:cNvSpPr>
              <p:nvPr/>
            </p:nvSpPr>
            <p:spPr bwMode="auto">
              <a:xfrm>
                <a:off x="1767" y="3314"/>
                <a:ext cx="96"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58" name="Rectangle 2256"/>
              <p:cNvSpPr>
                <a:spLocks noChangeArrowheads="1"/>
              </p:cNvSpPr>
              <p:nvPr/>
            </p:nvSpPr>
            <p:spPr bwMode="auto">
              <a:xfrm>
                <a:off x="2057" y="3249"/>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59" name="Rectangle 2257"/>
              <p:cNvSpPr>
                <a:spLocks noChangeArrowheads="1"/>
              </p:cNvSpPr>
              <p:nvPr/>
            </p:nvSpPr>
            <p:spPr bwMode="auto">
              <a:xfrm>
                <a:off x="1863" y="3249"/>
                <a:ext cx="194" cy="2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60" name="Rectangle 2258"/>
              <p:cNvSpPr>
                <a:spLocks noChangeArrowheads="1"/>
              </p:cNvSpPr>
              <p:nvPr/>
            </p:nvSpPr>
            <p:spPr bwMode="auto">
              <a:xfrm>
                <a:off x="1767" y="3249"/>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61" name="Line 2259"/>
              <p:cNvSpPr>
                <a:spLocks noChangeShapeType="1"/>
              </p:cNvSpPr>
              <p:nvPr/>
            </p:nvSpPr>
            <p:spPr bwMode="auto">
              <a:xfrm>
                <a:off x="1767" y="3249"/>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62" name="Line 2260"/>
              <p:cNvSpPr>
                <a:spLocks noChangeShapeType="1"/>
              </p:cNvSpPr>
              <p:nvPr/>
            </p:nvSpPr>
            <p:spPr bwMode="auto">
              <a:xfrm>
                <a:off x="1767" y="3314"/>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63" name="Line 2261"/>
              <p:cNvSpPr>
                <a:spLocks noChangeShapeType="1"/>
              </p:cNvSpPr>
              <p:nvPr/>
            </p:nvSpPr>
            <p:spPr bwMode="auto">
              <a:xfrm>
                <a:off x="1767" y="3380"/>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64" name="Line 2262"/>
              <p:cNvSpPr>
                <a:spLocks noChangeShapeType="1"/>
              </p:cNvSpPr>
              <p:nvPr/>
            </p:nvSpPr>
            <p:spPr bwMode="auto">
              <a:xfrm>
                <a:off x="1767" y="3445"/>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65" name="Line 2263"/>
              <p:cNvSpPr>
                <a:spLocks noChangeShapeType="1"/>
              </p:cNvSpPr>
              <p:nvPr/>
            </p:nvSpPr>
            <p:spPr bwMode="auto">
              <a:xfrm>
                <a:off x="1767" y="3515"/>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66" name="Line 2264"/>
              <p:cNvSpPr>
                <a:spLocks noChangeShapeType="1"/>
              </p:cNvSpPr>
              <p:nvPr/>
            </p:nvSpPr>
            <p:spPr bwMode="auto">
              <a:xfrm>
                <a:off x="1767"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67" name="Line 2265"/>
              <p:cNvSpPr>
                <a:spLocks noChangeShapeType="1"/>
              </p:cNvSpPr>
              <p:nvPr/>
            </p:nvSpPr>
            <p:spPr bwMode="auto">
              <a:xfrm>
                <a:off x="1863"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68" name="Line 2266"/>
              <p:cNvSpPr>
                <a:spLocks noChangeShapeType="1"/>
              </p:cNvSpPr>
              <p:nvPr/>
            </p:nvSpPr>
            <p:spPr bwMode="auto">
              <a:xfrm>
                <a:off x="2057"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69" name="Line 2267"/>
              <p:cNvSpPr>
                <a:spLocks noChangeShapeType="1"/>
              </p:cNvSpPr>
              <p:nvPr/>
            </p:nvSpPr>
            <p:spPr bwMode="auto">
              <a:xfrm>
                <a:off x="2154"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70" name="Line 2268"/>
              <p:cNvSpPr>
                <a:spLocks noChangeShapeType="1"/>
              </p:cNvSpPr>
              <p:nvPr/>
            </p:nvSpPr>
            <p:spPr bwMode="auto">
              <a:xfrm>
                <a:off x="2057" y="331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71" name="Line 2269"/>
              <p:cNvSpPr>
                <a:spLocks noChangeShapeType="1"/>
              </p:cNvSpPr>
              <p:nvPr/>
            </p:nvSpPr>
            <p:spPr bwMode="auto">
              <a:xfrm>
                <a:off x="2057" y="3380"/>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72" name="Line 2270"/>
              <p:cNvSpPr>
                <a:spLocks noChangeShapeType="1"/>
              </p:cNvSpPr>
              <p:nvPr/>
            </p:nvSpPr>
            <p:spPr bwMode="auto">
              <a:xfrm>
                <a:off x="2057" y="3445"/>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2251" name="Text Box 2271"/>
            <p:cNvSpPr txBox="1">
              <a:spLocks noChangeArrowheads="1"/>
            </p:cNvSpPr>
            <p:nvPr/>
          </p:nvSpPr>
          <p:spPr bwMode="auto">
            <a:xfrm>
              <a:off x="1864" y="3273"/>
              <a:ext cx="193"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600" b="1" dirty="0">
                  <a:solidFill>
                    <a:srgbClr val="0000FF"/>
                  </a:solidFill>
                  <a:latin typeface="Verdana"/>
                  <a:ea typeface="ＭＳ Ｐゴシック"/>
                </a:rPr>
                <a:t>400 BV</a:t>
              </a:r>
            </a:p>
          </p:txBody>
        </p:sp>
      </p:grpSp>
      <p:grpSp>
        <p:nvGrpSpPr>
          <p:cNvPr id="2273" name="Group 2272"/>
          <p:cNvGrpSpPr>
            <a:grpSpLocks/>
          </p:cNvGrpSpPr>
          <p:nvPr/>
        </p:nvGrpSpPr>
        <p:grpSpPr bwMode="auto">
          <a:xfrm>
            <a:off x="2536825" y="4389438"/>
            <a:ext cx="614363" cy="422275"/>
            <a:chOff x="1767" y="3249"/>
            <a:chExt cx="387" cy="266"/>
          </a:xfrm>
        </p:grpSpPr>
        <p:grpSp>
          <p:nvGrpSpPr>
            <p:cNvPr id="2274" name="Group 2273"/>
            <p:cNvGrpSpPr>
              <a:grpSpLocks/>
            </p:cNvGrpSpPr>
            <p:nvPr/>
          </p:nvGrpSpPr>
          <p:grpSpPr bwMode="auto">
            <a:xfrm>
              <a:off x="1767" y="3249"/>
              <a:ext cx="387" cy="266"/>
              <a:chOff x="1767" y="3249"/>
              <a:chExt cx="387" cy="266"/>
            </a:xfrm>
          </p:grpSpPr>
          <p:sp>
            <p:nvSpPr>
              <p:cNvPr id="2276" name="Rectangle 2274"/>
              <p:cNvSpPr>
                <a:spLocks noChangeArrowheads="1"/>
              </p:cNvSpPr>
              <p:nvPr/>
            </p:nvSpPr>
            <p:spPr bwMode="auto">
              <a:xfrm>
                <a:off x="2057" y="3445"/>
                <a:ext cx="97"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77" name="Rectangle 2275"/>
              <p:cNvSpPr>
                <a:spLocks noChangeArrowheads="1"/>
              </p:cNvSpPr>
              <p:nvPr/>
            </p:nvSpPr>
            <p:spPr bwMode="auto">
              <a:xfrm>
                <a:off x="1767" y="3445"/>
                <a:ext cx="96"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78" name="Rectangle 2276"/>
              <p:cNvSpPr>
                <a:spLocks noChangeArrowheads="1"/>
              </p:cNvSpPr>
              <p:nvPr/>
            </p:nvSpPr>
            <p:spPr bwMode="auto">
              <a:xfrm>
                <a:off x="2057" y="3380"/>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79" name="Rectangle 2277"/>
              <p:cNvSpPr>
                <a:spLocks noChangeArrowheads="1"/>
              </p:cNvSpPr>
              <p:nvPr/>
            </p:nvSpPr>
            <p:spPr bwMode="auto">
              <a:xfrm>
                <a:off x="1767" y="3380"/>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80" name="Rectangle 2278"/>
              <p:cNvSpPr>
                <a:spLocks noChangeArrowheads="1"/>
              </p:cNvSpPr>
              <p:nvPr/>
            </p:nvSpPr>
            <p:spPr bwMode="auto">
              <a:xfrm>
                <a:off x="2057" y="3314"/>
                <a:ext cx="97"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81" name="Rectangle 2279"/>
              <p:cNvSpPr>
                <a:spLocks noChangeArrowheads="1"/>
              </p:cNvSpPr>
              <p:nvPr/>
            </p:nvSpPr>
            <p:spPr bwMode="auto">
              <a:xfrm>
                <a:off x="1767" y="3314"/>
                <a:ext cx="96"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82" name="Rectangle 2280"/>
              <p:cNvSpPr>
                <a:spLocks noChangeArrowheads="1"/>
              </p:cNvSpPr>
              <p:nvPr/>
            </p:nvSpPr>
            <p:spPr bwMode="auto">
              <a:xfrm>
                <a:off x="2057" y="3249"/>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83" name="Rectangle 2281"/>
              <p:cNvSpPr>
                <a:spLocks noChangeArrowheads="1"/>
              </p:cNvSpPr>
              <p:nvPr/>
            </p:nvSpPr>
            <p:spPr bwMode="auto">
              <a:xfrm>
                <a:off x="1863" y="3249"/>
                <a:ext cx="194" cy="2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84" name="Rectangle 2282"/>
              <p:cNvSpPr>
                <a:spLocks noChangeArrowheads="1"/>
              </p:cNvSpPr>
              <p:nvPr/>
            </p:nvSpPr>
            <p:spPr bwMode="auto">
              <a:xfrm>
                <a:off x="1767" y="3249"/>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285" name="Line 2283"/>
              <p:cNvSpPr>
                <a:spLocks noChangeShapeType="1"/>
              </p:cNvSpPr>
              <p:nvPr/>
            </p:nvSpPr>
            <p:spPr bwMode="auto">
              <a:xfrm>
                <a:off x="1767" y="3249"/>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86" name="Line 2284"/>
              <p:cNvSpPr>
                <a:spLocks noChangeShapeType="1"/>
              </p:cNvSpPr>
              <p:nvPr/>
            </p:nvSpPr>
            <p:spPr bwMode="auto">
              <a:xfrm>
                <a:off x="1767" y="3314"/>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87" name="Line 2285"/>
              <p:cNvSpPr>
                <a:spLocks noChangeShapeType="1"/>
              </p:cNvSpPr>
              <p:nvPr/>
            </p:nvSpPr>
            <p:spPr bwMode="auto">
              <a:xfrm>
                <a:off x="1767" y="3380"/>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88" name="Line 2286"/>
              <p:cNvSpPr>
                <a:spLocks noChangeShapeType="1"/>
              </p:cNvSpPr>
              <p:nvPr/>
            </p:nvSpPr>
            <p:spPr bwMode="auto">
              <a:xfrm>
                <a:off x="1767" y="3445"/>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89" name="Line 2287"/>
              <p:cNvSpPr>
                <a:spLocks noChangeShapeType="1"/>
              </p:cNvSpPr>
              <p:nvPr/>
            </p:nvSpPr>
            <p:spPr bwMode="auto">
              <a:xfrm>
                <a:off x="1767" y="3515"/>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90" name="Line 2288"/>
              <p:cNvSpPr>
                <a:spLocks noChangeShapeType="1"/>
              </p:cNvSpPr>
              <p:nvPr/>
            </p:nvSpPr>
            <p:spPr bwMode="auto">
              <a:xfrm>
                <a:off x="1767"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91" name="Line 2289"/>
              <p:cNvSpPr>
                <a:spLocks noChangeShapeType="1"/>
              </p:cNvSpPr>
              <p:nvPr/>
            </p:nvSpPr>
            <p:spPr bwMode="auto">
              <a:xfrm>
                <a:off x="1863"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92" name="Line 2290"/>
              <p:cNvSpPr>
                <a:spLocks noChangeShapeType="1"/>
              </p:cNvSpPr>
              <p:nvPr/>
            </p:nvSpPr>
            <p:spPr bwMode="auto">
              <a:xfrm>
                <a:off x="2057"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93" name="Line 2291"/>
              <p:cNvSpPr>
                <a:spLocks noChangeShapeType="1"/>
              </p:cNvSpPr>
              <p:nvPr/>
            </p:nvSpPr>
            <p:spPr bwMode="auto">
              <a:xfrm>
                <a:off x="2154"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94" name="Line 2292"/>
              <p:cNvSpPr>
                <a:spLocks noChangeShapeType="1"/>
              </p:cNvSpPr>
              <p:nvPr/>
            </p:nvSpPr>
            <p:spPr bwMode="auto">
              <a:xfrm>
                <a:off x="2057" y="331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95" name="Line 2293"/>
              <p:cNvSpPr>
                <a:spLocks noChangeShapeType="1"/>
              </p:cNvSpPr>
              <p:nvPr/>
            </p:nvSpPr>
            <p:spPr bwMode="auto">
              <a:xfrm>
                <a:off x="2057" y="3380"/>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296" name="Line 2294"/>
              <p:cNvSpPr>
                <a:spLocks noChangeShapeType="1"/>
              </p:cNvSpPr>
              <p:nvPr/>
            </p:nvSpPr>
            <p:spPr bwMode="auto">
              <a:xfrm>
                <a:off x="2057" y="3445"/>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2275" name="Text Box 2295"/>
            <p:cNvSpPr txBox="1">
              <a:spLocks noChangeArrowheads="1"/>
            </p:cNvSpPr>
            <p:nvPr/>
          </p:nvSpPr>
          <p:spPr bwMode="auto">
            <a:xfrm>
              <a:off x="1864" y="3273"/>
              <a:ext cx="193"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600" b="1" dirty="0">
                  <a:solidFill>
                    <a:srgbClr val="0000FF"/>
                  </a:solidFill>
                  <a:latin typeface="Verdana"/>
                  <a:ea typeface="ＭＳ Ｐゴシック"/>
                </a:rPr>
                <a:t>400 BV</a:t>
              </a:r>
            </a:p>
          </p:txBody>
        </p:sp>
      </p:grpSp>
      <p:grpSp>
        <p:nvGrpSpPr>
          <p:cNvPr id="2297" name="Group 2296"/>
          <p:cNvGrpSpPr>
            <a:grpSpLocks/>
          </p:cNvGrpSpPr>
          <p:nvPr/>
        </p:nvGrpSpPr>
        <p:grpSpPr bwMode="auto">
          <a:xfrm>
            <a:off x="3613150" y="4389438"/>
            <a:ext cx="614363" cy="422275"/>
            <a:chOff x="1767" y="3249"/>
            <a:chExt cx="387" cy="266"/>
          </a:xfrm>
        </p:grpSpPr>
        <p:grpSp>
          <p:nvGrpSpPr>
            <p:cNvPr id="2298" name="Group 2297"/>
            <p:cNvGrpSpPr>
              <a:grpSpLocks/>
            </p:cNvGrpSpPr>
            <p:nvPr/>
          </p:nvGrpSpPr>
          <p:grpSpPr bwMode="auto">
            <a:xfrm>
              <a:off x="1767" y="3249"/>
              <a:ext cx="387" cy="266"/>
              <a:chOff x="1767" y="3249"/>
              <a:chExt cx="387" cy="266"/>
            </a:xfrm>
          </p:grpSpPr>
          <p:sp>
            <p:nvSpPr>
              <p:cNvPr id="2300" name="Rectangle 2298"/>
              <p:cNvSpPr>
                <a:spLocks noChangeArrowheads="1"/>
              </p:cNvSpPr>
              <p:nvPr/>
            </p:nvSpPr>
            <p:spPr bwMode="auto">
              <a:xfrm>
                <a:off x="2057" y="3445"/>
                <a:ext cx="97"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01" name="Rectangle 2299"/>
              <p:cNvSpPr>
                <a:spLocks noChangeArrowheads="1"/>
              </p:cNvSpPr>
              <p:nvPr/>
            </p:nvSpPr>
            <p:spPr bwMode="auto">
              <a:xfrm>
                <a:off x="1767" y="3445"/>
                <a:ext cx="96"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02" name="Rectangle 2300"/>
              <p:cNvSpPr>
                <a:spLocks noChangeArrowheads="1"/>
              </p:cNvSpPr>
              <p:nvPr/>
            </p:nvSpPr>
            <p:spPr bwMode="auto">
              <a:xfrm>
                <a:off x="2057" y="3380"/>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03" name="Rectangle 2301"/>
              <p:cNvSpPr>
                <a:spLocks noChangeArrowheads="1"/>
              </p:cNvSpPr>
              <p:nvPr/>
            </p:nvSpPr>
            <p:spPr bwMode="auto">
              <a:xfrm>
                <a:off x="1767" y="3380"/>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04" name="Rectangle 2302"/>
              <p:cNvSpPr>
                <a:spLocks noChangeArrowheads="1"/>
              </p:cNvSpPr>
              <p:nvPr/>
            </p:nvSpPr>
            <p:spPr bwMode="auto">
              <a:xfrm>
                <a:off x="2057" y="3314"/>
                <a:ext cx="97"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05" name="Rectangle 2303"/>
              <p:cNvSpPr>
                <a:spLocks noChangeArrowheads="1"/>
              </p:cNvSpPr>
              <p:nvPr/>
            </p:nvSpPr>
            <p:spPr bwMode="auto">
              <a:xfrm>
                <a:off x="1767" y="3314"/>
                <a:ext cx="96"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06" name="Rectangle 2304"/>
              <p:cNvSpPr>
                <a:spLocks noChangeArrowheads="1"/>
              </p:cNvSpPr>
              <p:nvPr/>
            </p:nvSpPr>
            <p:spPr bwMode="auto">
              <a:xfrm>
                <a:off x="2057" y="3249"/>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07" name="Rectangle 2305"/>
              <p:cNvSpPr>
                <a:spLocks noChangeArrowheads="1"/>
              </p:cNvSpPr>
              <p:nvPr/>
            </p:nvSpPr>
            <p:spPr bwMode="auto">
              <a:xfrm>
                <a:off x="1863" y="3249"/>
                <a:ext cx="194" cy="2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08" name="Rectangle 2306"/>
              <p:cNvSpPr>
                <a:spLocks noChangeArrowheads="1"/>
              </p:cNvSpPr>
              <p:nvPr/>
            </p:nvSpPr>
            <p:spPr bwMode="auto">
              <a:xfrm>
                <a:off x="1767" y="3249"/>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09" name="Line 2307"/>
              <p:cNvSpPr>
                <a:spLocks noChangeShapeType="1"/>
              </p:cNvSpPr>
              <p:nvPr/>
            </p:nvSpPr>
            <p:spPr bwMode="auto">
              <a:xfrm>
                <a:off x="1767" y="3249"/>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10" name="Line 2308"/>
              <p:cNvSpPr>
                <a:spLocks noChangeShapeType="1"/>
              </p:cNvSpPr>
              <p:nvPr/>
            </p:nvSpPr>
            <p:spPr bwMode="auto">
              <a:xfrm>
                <a:off x="1767" y="3314"/>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11" name="Line 2309"/>
              <p:cNvSpPr>
                <a:spLocks noChangeShapeType="1"/>
              </p:cNvSpPr>
              <p:nvPr/>
            </p:nvSpPr>
            <p:spPr bwMode="auto">
              <a:xfrm>
                <a:off x="1767" y="3380"/>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12" name="Line 2310"/>
              <p:cNvSpPr>
                <a:spLocks noChangeShapeType="1"/>
              </p:cNvSpPr>
              <p:nvPr/>
            </p:nvSpPr>
            <p:spPr bwMode="auto">
              <a:xfrm>
                <a:off x="1767" y="3445"/>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13" name="Line 2311"/>
              <p:cNvSpPr>
                <a:spLocks noChangeShapeType="1"/>
              </p:cNvSpPr>
              <p:nvPr/>
            </p:nvSpPr>
            <p:spPr bwMode="auto">
              <a:xfrm>
                <a:off x="1767" y="3515"/>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14" name="Line 2312"/>
              <p:cNvSpPr>
                <a:spLocks noChangeShapeType="1"/>
              </p:cNvSpPr>
              <p:nvPr/>
            </p:nvSpPr>
            <p:spPr bwMode="auto">
              <a:xfrm>
                <a:off x="1767"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15" name="Line 2313"/>
              <p:cNvSpPr>
                <a:spLocks noChangeShapeType="1"/>
              </p:cNvSpPr>
              <p:nvPr/>
            </p:nvSpPr>
            <p:spPr bwMode="auto">
              <a:xfrm>
                <a:off x="1863"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16" name="Line 2314"/>
              <p:cNvSpPr>
                <a:spLocks noChangeShapeType="1"/>
              </p:cNvSpPr>
              <p:nvPr/>
            </p:nvSpPr>
            <p:spPr bwMode="auto">
              <a:xfrm>
                <a:off x="2057"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17" name="Line 2315"/>
              <p:cNvSpPr>
                <a:spLocks noChangeShapeType="1"/>
              </p:cNvSpPr>
              <p:nvPr/>
            </p:nvSpPr>
            <p:spPr bwMode="auto">
              <a:xfrm>
                <a:off x="2154"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18" name="Line 2316"/>
              <p:cNvSpPr>
                <a:spLocks noChangeShapeType="1"/>
              </p:cNvSpPr>
              <p:nvPr/>
            </p:nvSpPr>
            <p:spPr bwMode="auto">
              <a:xfrm>
                <a:off x="2057" y="331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19" name="Line 2317"/>
              <p:cNvSpPr>
                <a:spLocks noChangeShapeType="1"/>
              </p:cNvSpPr>
              <p:nvPr/>
            </p:nvSpPr>
            <p:spPr bwMode="auto">
              <a:xfrm>
                <a:off x="2057" y="3380"/>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20" name="Line 2318"/>
              <p:cNvSpPr>
                <a:spLocks noChangeShapeType="1"/>
              </p:cNvSpPr>
              <p:nvPr/>
            </p:nvSpPr>
            <p:spPr bwMode="auto">
              <a:xfrm>
                <a:off x="2057" y="3445"/>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2299" name="Text Box 2319"/>
            <p:cNvSpPr txBox="1">
              <a:spLocks noChangeArrowheads="1"/>
            </p:cNvSpPr>
            <p:nvPr/>
          </p:nvSpPr>
          <p:spPr bwMode="auto">
            <a:xfrm>
              <a:off x="1864" y="3273"/>
              <a:ext cx="193"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600" b="1" dirty="0">
                  <a:solidFill>
                    <a:srgbClr val="0000FF"/>
                  </a:solidFill>
                  <a:latin typeface="Verdana"/>
                  <a:ea typeface="ＭＳ Ｐゴシック"/>
                </a:rPr>
                <a:t>400 BV</a:t>
              </a:r>
            </a:p>
          </p:txBody>
        </p:sp>
      </p:grpSp>
      <p:grpSp>
        <p:nvGrpSpPr>
          <p:cNvPr id="2321" name="Group 2320"/>
          <p:cNvGrpSpPr>
            <a:grpSpLocks/>
          </p:cNvGrpSpPr>
          <p:nvPr/>
        </p:nvGrpSpPr>
        <p:grpSpPr bwMode="auto">
          <a:xfrm>
            <a:off x="4918075" y="4389438"/>
            <a:ext cx="614363" cy="422275"/>
            <a:chOff x="1767" y="3249"/>
            <a:chExt cx="387" cy="266"/>
          </a:xfrm>
        </p:grpSpPr>
        <p:grpSp>
          <p:nvGrpSpPr>
            <p:cNvPr id="2322" name="Group 2321"/>
            <p:cNvGrpSpPr>
              <a:grpSpLocks/>
            </p:cNvGrpSpPr>
            <p:nvPr/>
          </p:nvGrpSpPr>
          <p:grpSpPr bwMode="auto">
            <a:xfrm>
              <a:off x="1767" y="3249"/>
              <a:ext cx="387" cy="266"/>
              <a:chOff x="1767" y="3249"/>
              <a:chExt cx="387" cy="266"/>
            </a:xfrm>
          </p:grpSpPr>
          <p:sp>
            <p:nvSpPr>
              <p:cNvPr id="2324" name="Rectangle 2322"/>
              <p:cNvSpPr>
                <a:spLocks noChangeArrowheads="1"/>
              </p:cNvSpPr>
              <p:nvPr/>
            </p:nvSpPr>
            <p:spPr bwMode="auto">
              <a:xfrm>
                <a:off x="2057" y="3445"/>
                <a:ext cx="97"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25" name="Rectangle 2323"/>
              <p:cNvSpPr>
                <a:spLocks noChangeArrowheads="1"/>
              </p:cNvSpPr>
              <p:nvPr/>
            </p:nvSpPr>
            <p:spPr bwMode="auto">
              <a:xfrm>
                <a:off x="1767" y="3445"/>
                <a:ext cx="96"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26" name="Rectangle 2324"/>
              <p:cNvSpPr>
                <a:spLocks noChangeArrowheads="1"/>
              </p:cNvSpPr>
              <p:nvPr/>
            </p:nvSpPr>
            <p:spPr bwMode="auto">
              <a:xfrm>
                <a:off x="2057" y="3380"/>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27" name="Rectangle 2325"/>
              <p:cNvSpPr>
                <a:spLocks noChangeArrowheads="1"/>
              </p:cNvSpPr>
              <p:nvPr/>
            </p:nvSpPr>
            <p:spPr bwMode="auto">
              <a:xfrm>
                <a:off x="1767" y="3380"/>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28" name="Rectangle 2326"/>
              <p:cNvSpPr>
                <a:spLocks noChangeArrowheads="1"/>
              </p:cNvSpPr>
              <p:nvPr/>
            </p:nvSpPr>
            <p:spPr bwMode="auto">
              <a:xfrm>
                <a:off x="2057" y="3314"/>
                <a:ext cx="97"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29" name="Rectangle 2327"/>
              <p:cNvSpPr>
                <a:spLocks noChangeArrowheads="1"/>
              </p:cNvSpPr>
              <p:nvPr/>
            </p:nvSpPr>
            <p:spPr bwMode="auto">
              <a:xfrm>
                <a:off x="1767" y="3314"/>
                <a:ext cx="96"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30" name="Rectangle 2328"/>
              <p:cNvSpPr>
                <a:spLocks noChangeArrowheads="1"/>
              </p:cNvSpPr>
              <p:nvPr/>
            </p:nvSpPr>
            <p:spPr bwMode="auto">
              <a:xfrm>
                <a:off x="2057" y="3249"/>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31" name="Rectangle 2329"/>
              <p:cNvSpPr>
                <a:spLocks noChangeArrowheads="1"/>
              </p:cNvSpPr>
              <p:nvPr/>
            </p:nvSpPr>
            <p:spPr bwMode="auto">
              <a:xfrm>
                <a:off x="1863" y="3249"/>
                <a:ext cx="194" cy="2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32" name="Rectangle 2330"/>
              <p:cNvSpPr>
                <a:spLocks noChangeArrowheads="1"/>
              </p:cNvSpPr>
              <p:nvPr/>
            </p:nvSpPr>
            <p:spPr bwMode="auto">
              <a:xfrm>
                <a:off x="1767" y="3249"/>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33" name="Line 2331"/>
              <p:cNvSpPr>
                <a:spLocks noChangeShapeType="1"/>
              </p:cNvSpPr>
              <p:nvPr/>
            </p:nvSpPr>
            <p:spPr bwMode="auto">
              <a:xfrm>
                <a:off x="1767" y="3249"/>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34" name="Line 2332"/>
              <p:cNvSpPr>
                <a:spLocks noChangeShapeType="1"/>
              </p:cNvSpPr>
              <p:nvPr/>
            </p:nvSpPr>
            <p:spPr bwMode="auto">
              <a:xfrm>
                <a:off x="1767" y="3314"/>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35" name="Line 2333"/>
              <p:cNvSpPr>
                <a:spLocks noChangeShapeType="1"/>
              </p:cNvSpPr>
              <p:nvPr/>
            </p:nvSpPr>
            <p:spPr bwMode="auto">
              <a:xfrm>
                <a:off x="1767" y="3380"/>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36" name="Line 2334"/>
              <p:cNvSpPr>
                <a:spLocks noChangeShapeType="1"/>
              </p:cNvSpPr>
              <p:nvPr/>
            </p:nvSpPr>
            <p:spPr bwMode="auto">
              <a:xfrm>
                <a:off x="1767" y="3445"/>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37" name="Line 2335"/>
              <p:cNvSpPr>
                <a:spLocks noChangeShapeType="1"/>
              </p:cNvSpPr>
              <p:nvPr/>
            </p:nvSpPr>
            <p:spPr bwMode="auto">
              <a:xfrm>
                <a:off x="1767" y="3515"/>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38" name="Line 2336"/>
              <p:cNvSpPr>
                <a:spLocks noChangeShapeType="1"/>
              </p:cNvSpPr>
              <p:nvPr/>
            </p:nvSpPr>
            <p:spPr bwMode="auto">
              <a:xfrm>
                <a:off x="1767"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39" name="Line 2337"/>
              <p:cNvSpPr>
                <a:spLocks noChangeShapeType="1"/>
              </p:cNvSpPr>
              <p:nvPr/>
            </p:nvSpPr>
            <p:spPr bwMode="auto">
              <a:xfrm>
                <a:off x="1863"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40" name="Line 2338"/>
              <p:cNvSpPr>
                <a:spLocks noChangeShapeType="1"/>
              </p:cNvSpPr>
              <p:nvPr/>
            </p:nvSpPr>
            <p:spPr bwMode="auto">
              <a:xfrm>
                <a:off x="2057"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41" name="Line 2339"/>
              <p:cNvSpPr>
                <a:spLocks noChangeShapeType="1"/>
              </p:cNvSpPr>
              <p:nvPr/>
            </p:nvSpPr>
            <p:spPr bwMode="auto">
              <a:xfrm>
                <a:off x="2154"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42" name="Line 2340"/>
              <p:cNvSpPr>
                <a:spLocks noChangeShapeType="1"/>
              </p:cNvSpPr>
              <p:nvPr/>
            </p:nvSpPr>
            <p:spPr bwMode="auto">
              <a:xfrm>
                <a:off x="2057" y="331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43" name="Line 2341"/>
              <p:cNvSpPr>
                <a:spLocks noChangeShapeType="1"/>
              </p:cNvSpPr>
              <p:nvPr/>
            </p:nvSpPr>
            <p:spPr bwMode="auto">
              <a:xfrm>
                <a:off x="2057" y="3380"/>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44" name="Line 2342"/>
              <p:cNvSpPr>
                <a:spLocks noChangeShapeType="1"/>
              </p:cNvSpPr>
              <p:nvPr/>
            </p:nvSpPr>
            <p:spPr bwMode="auto">
              <a:xfrm>
                <a:off x="2057" y="3445"/>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2323" name="Text Box 2343"/>
            <p:cNvSpPr txBox="1">
              <a:spLocks noChangeArrowheads="1"/>
            </p:cNvSpPr>
            <p:nvPr/>
          </p:nvSpPr>
          <p:spPr bwMode="auto">
            <a:xfrm>
              <a:off x="1864" y="3273"/>
              <a:ext cx="193"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600" b="1" dirty="0">
                  <a:solidFill>
                    <a:srgbClr val="0000FF"/>
                  </a:solidFill>
                  <a:latin typeface="Verdana"/>
                  <a:ea typeface="ＭＳ Ｐゴシック"/>
                </a:rPr>
                <a:t>400 BV</a:t>
              </a:r>
            </a:p>
          </p:txBody>
        </p:sp>
      </p:grpSp>
      <p:grpSp>
        <p:nvGrpSpPr>
          <p:cNvPr id="2345" name="Group 2344"/>
          <p:cNvGrpSpPr>
            <a:grpSpLocks/>
          </p:cNvGrpSpPr>
          <p:nvPr/>
        </p:nvGrpSpPr>
        <p:grpSpPr bwMode="auto">
          <a:xfrm>
            <a:off x="5994400" y="4389438"/>
            <a:ext cx="614363" cy="422275"/>
            <a:chOff x="1767" y="3249"/>
            <a:chExt cx="387" cy="266"/>
          </a:xfrm>
        </p:grpSpPr>
        <p:grpSp>
          <p:nvGrpSpPr>
            <p:cNvPr id="2346" name="Group 2345"/>
            <p:cNvGrpSpPr>
              <a:grpSpLocks/>
            </p:cNvGrpSpPr>
            <p:nvPr/>
          </p:nvGrpSpPr>
          <p:grpSpPr bwMode="auto">
            <a:xfrm>
              <a:off x="1767" y="3249"/>
              <a:ext cx="387" cy="266"/>
              <a:chOff x="1767" y="3249"/>
              <a:chExt cx="387" cy="266"/>
            </a:xfrm>
          </p:grpSpPr>
          <p:sp>
            <p:nvSpPr>
              <p:cNvPr id="2348" name="Rectangle 2346"/>
              <p:cNvSpPr>
                <a:spLocks noChangeArrowheads="1"/>
              </p:cNvSpPr>
              <p:nvPr/>
            </p:nvSpPr>
            <p:spPr bwMode="auto">
              <a:xfrm>
                <a:off x="2057" y="3445"/>
                <a:ext cx="97"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49" name="Rectangle 2347"/>
              <p:cNvSpPr>
                <a:spLocks noChangeArrowheads="1"/>
              </p:cNvSpPr>
              <p:nvPr/>
            </p:nvSpPr>
            <p:spPr bwMode="auto">
              <a:xfrm>
                <a:off x="1767" y="3445"/>
                <a:ext cx="96"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50" name="Rectangle 2348"/>
              <p:cNvSpPr>
                <a:spLocks noChangeArrowheads="1"/>
              </p:cNvSpPr>
              <p:nvPr/>
            </p:nvSpPr>
            <p:spPr bwMode="auto">
              <a:xfrm>
                <a:off x="2057" y="3380"/>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51" name="Rectangle 2349"/>
              <p:cNvSpPr>
                <a:spLocks noChangeArrowheads="1"/>
              </p:cNvSpPr>
              <p:nvPr/>
            </p:nvSpPr>
            <p:spPr bwMode="auto">
              <a:xfrm>
                <a:off x="1767" y="3380"/>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52" name="Rectangle 2350"/>
              <p:cNvSpPr>
                <a:spLocks noChangeArrowheads="1"/>
              </p:cNvSpPr>
              <p:nvPr/>
            </p:nvSpPr>
            <p:spPr bwMode="auto">
              <a:xfrm>
                <a:off x="2057" y="3314"/>
                <a:ext cx="97"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53" name="Rectangle 2351"/>
              <p:cNvSpPr>
                <a:spLocks noChangeArrowheads="1"/>
              </p:cNvSpPr>
              <p:nvPr/>
            </p:nvSpPr>
            <p:spPr bwMode="auto">
              <a:xfrm>
                <a:off x="1767" y="3314"/>
                <a:ext cx="96"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54" name="Rectangle 2352"/>
              <p:cNvSpPr>
                <a:spLocks noChangeArrowheads="1"/>
              </p:cNvSpPr>
              <p:nvPr/>
            </p:nvSpPr>
            <p:spPr bwMode="auto">
              <a:xfrm>
                <a:off x="2057" y="3249"/>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55" name="Rectangle 2353"/>
              <p:cNvSpPr>
                <a:spLocks noChangeArrowheads="1"/>
              </p:cNvSpPr>
              <p:nvPr/>
            </p:nvSpPr>
            <p:spPr bwMode="auto">
              <a:xfrm>
                <a:off x="1863" y="3249"/>
                <a:ext cx="194" cy="2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56" name="Rectangle 2354"/>
              <p:cNvSpPr>
                <a:spLocks noChangeArrowheads="1"/>
              </p:cNvSpPr>
              <p:nvPr/>
            </p:nvSpPr>
            <p:spPr bwMode="auto">
              <a:xfrm>
                <a:off x="1767" y="3249"/>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57" name="Line 2355"/>
              <p:cNvSpPr>
                <a:spLocks noChangeShapeType="1"/>
              </p:cNvSpPr>
              <p:nvPr/>
            </p:nvSpPr>
            <p:spPr bwMode="auto">
              <a:xfrm>
                <a:off x="1767" y="3249"/>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58" name="Line 2356"/>
              <p:cNvSpPr>
                <a:spLocks noChangeShapeType="1"/>
              </p:cNvSpPr>
              <p:nvPr/>
            </p:nvSpPr>
            <p:spPr bwMode="auto">
              <a:xfrm>
                <a:off x="1767" y="3314"/>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59" name="Line 2357"/>
              <p:cNvSpPr>
                <a:spLocks noChangeShapeType="1"/>
              </p:cNvSpPr>
              <p:nvPr/>
            </p:nvSpPr>
            <p:spPr bwMode="auto">
              <a:xfrm>
                <a:off x="1767" y="3380"/>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60" name="Line 2358"/>
              <p:cNvSpPr>
                <a:spLocks noChangeShapeType="1"/>
              </p:cNvSpPr>
              <p:nvPr/>
            </p:nvSpPr>
            <p:spPr bwMode="auto">
              <a:xfrm>
                <a:off x="1767" y="3445"/>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61" name="Line 2359"/>
              <p:cNvSpPr>
                <a:spLocks noChangeShapeType="1"/>
              </p:cNvSpPr>
              <p:nvPr/>
            </p:nvSpPr>
            <p:spPr bwMode="auto">
              <a:xfrm>
                <a:off x="1767" y="3515"/>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62" name="Line 2360"/>
              <p:cNvSpPr>
                <a:spLocks noChangeShapeType="1"/>
              </p:cNvSpPr>
              <p:nvPr/>
            </p:nvSpPr>
            <p:spPr bwMode="auto">
              <a:xfrm>
                <a:off x="1767"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63" name="Line 2361"/>
              <p:cNvSpPr>
                <a:spLocks noChangeShapeType="1"/>
              </p:cNvSpPr>
              <p:nvPr/>
            </p:nvSpPr>
            <p:spPr bwMode="auto">
              <a:xfrm>
                <a:off x="1863"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64" name="Line 2362"/>
              <p:cNvSpPr>
                <a:spLocks noChangeShapeType="1"/>
              </p:cNvSpPr>
              <p:nvPr/>
            </p:nvSpPr>
            <p:spPr bwMode="auto">
              <a:xfrm>
                <a:off x="2057"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65" name="Line 2363"/>
              <p:cNvSpPr>
                <a:spLocks noChangeShapeType="1"/>
              </p:cNvSpPr>
              <p:nvPr/>
            </p:nvSpPr>
            <p:spPr bwMode="auto">
              <a:xfrm>
                <a:off x="2154"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66" name="Line 2364"/>
              <p:cNvSpPr>
                <a:spLocks noChangeShapeType="1"/>
              </p:cNvSpPr>
              <p:nvPr/>
            </p:nvSpPr>
            <p:spPr bwMode="auto">
              <a:xfrm>
                <a:off x="2057" y="331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67" name="Line 2365"/>
              <p:cNvSpPr>
                <a:spLocks noChangeShapeType="1"/>
              </p:cNvSpPr>
              <p:nvPr/>
            </p:nvSpPr>
            <p:spPr bwMode="auto">
              <a:xfrm>
                <a:off x="2057" y="3380"/>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68" name="Line 2366"/>
              <p:cNvSpPr>
                <a:spLocks noChangeShapeType="1"/>
              </p:cNvSpPr>
              <p:nvPr/>
            </p:nvSpPr>
            <p:spPr bwMode="auto">
              <a:xfrm>
                <a:off x="2057" y="3445"/>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2347" name="Text Box 2367"/>
            <p:cNvSpPr txBox="1">
              <a:spLocks noChangeArrowheads="1"/>
            </p:cNvSpPr>
            <p:nvPr/>
          </p:nvSpPr>
          <p:spPr bwMode="auto">
            <a:xfrm>
              <a:off x="1864" y="3273"/>
              <a:ext cx="193"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600" b="1" dirty="0">
                  <a:solidFill>
                    <a:srgbClr val="0000FF"/>
                  </a:solidFill>
                  <a:latin typeface="Verdana"/>
                  <a:ea typeface="ＭＳ Ｐゴシック"/>
                </a:rPr>
                <a:t>400 BV</a:t>
              </a:r>
            </a:p>
          </p:txBody>
        </p:sp>
      </p:grpSp>
      <p:grpSp>
        <p:nvGrpSpPr>
          <p:cNvPr id="2369" name="Group 2368"/>
          <p:cNvGrpSpPr>
            <a:grpSpLocks/>
          </p:cNvGrpSpPr>
          <p:nvPr/>
        </p:nvGrpSpPr>
        <p:grpSpPr bwMode="auto">
          <a:xfrm>
            <a:off x="7070725" y="4389438"/>
            <a:ext cx="614363" cy="422275"/>
            <a:chOff x="1767" y="3249"/>
            <a:chExt cx="387" cy="266"/>
          </a:xfrm>
        </p:grpSpPr>
        <p:grpSp>
          <p:nvGrpSpPr>
            <p:cNvPr id="2370" name="Group 2369"/>
            <p:cNvGrpSpPr>
              <a:grpSpLocks/>
            </p:cNvGrpSpPr>
            <p:nvPr/>
          </p:nvGrpSpPr>
          <p:grpSpPr bwMode="auto">
            <a:xfrm>
              <a:off x="1767" y="3249"/>
              <a:ext cx="387" cy="266"/>
              <a:chOff x="1767" y="3249"/>
              <a:chExt cx="387" cy="266"/>
            </a:xfrm>
          </p:grpSpPr>
          <p:sp>
            <p:nvSpPr>
              <p:cNvPr id="2372" name="Rectangle 2370"/>
              <p:cNvSpPr>
                <a:spLocks noChangeArrowheads="1"/>
              </p:cNvSpPr>
              <p:nvPr/>
            </p:nvSpPr>
            <p:spPr bwMode="auto">
              <a:xfrm>
                <a:off x="2057" y="3445"/>
                <a:ext cx="97"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73" name="Rectangle 2371"/>
              <p:cNvSpPr>
                <a:spLocks noChangeArrowheads="1"/>
              </p:cNvSpPr>
              <p:nvPr/>
            </p:nvSpPr>
            <p:spPr bwMode="auto">
              <a:xfrm>
                <a:off x="1767" y="3445"/>
                <a:ext cx="96"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74" name="Rectangle 2372"/>
              <p:cNvSpPr>
                <a:spLocks noChangeArrowheads="1"/>
              </p:cNvSpPr>
              <p:nvPr/>
            </p:nvSpPr>
            <p:spPr bwMode="auto">
              <a:xfrm>
                <a:off x="2057" y="3380"/>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75" name="Rectangle 2373"/>
              <p:cNvSpPr>
                <a:spLocks noChangeArrowheads="1"/>
              </p:cNvSpPr>
              <p:nvPr/>
            </p:nvSpPr>
            <p:spPr bwMode="auto">
              <a:xfrm>
                <a:off x="1767" y="3380"/>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76" name="Rectangle 2374"/>
              <p:cNvSpPr>
                <a:spLocks noChangeArrowheads="1"/>
              </p:cNvSpPr>
              <p:nvPr/>
            </p:nvSpPr>
            <p:spPr bwMode="auto">
              <a:xfrm>
                <a:off x="2057" y="3314"/>
                <a:ext cx="97"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77" name="Rectangle 2375"/>
              <p:cNvSpPr>
                <a:spLocks noChangeArrowheads="1"/>
              </p:cNvSpPr>
              <p:nvPr/>
            </p:nvSpPr>
            <p:spPr bwMode="auto">
              <a:xfrm>
                <a:off x="1767" y="3314"/>
                <a:ext cx="96"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78" name="Rectangle 2376"/>
              <p:cNvSpPr>
                <a:spLocks noChangeArrowheads="1"/>
              </p:cNvSpPr>
              <p:nvPr/>
            </p:nvSpPr>
            <p:spPr bwMode="auto">
              <a:xfrm>
                <a:off x="2057" y="3249"/>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79" name="Rectangle 2377"/>
              <p:cNvSpPr>
                <a:spLocks noChangeArrowheads="1"/>
              </p:cNvSpPr>
              <p:nvPr/>
            </p:nvSpPr>
            <p:spPr bwMode="auto">
              <a:xfrm>
                <a:off x="1863" y="3249"/>
                <a:ext cx="194" cy="2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80" name="Rectangle 2378"/>
              <p:cNvSpPr>
                <a:spLocks noChangeArrowheads="1"/>
              </p:cNvSpPr>
              <p:nvPr/>
            </p:nvSpPr>
            <p:spPr bwMode="auto">
              <a:xfrm>
                <a:off x="1767" y="3249"/>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81" name="Line 2379"/>
              <p:cNvSpPr>
                <a:spLocks noChangeShapeType="1"/>
              </p:cNvSpPr>
              <p:nvPr/>
            </p:nvSpPr>
            <p:spPr bwMode="auto">
              <a:xfrm>
                <a:off x="1767" y="3249"/>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82" name="Line 2380"/>
              <p:cNvSpPr>
                <a:spLocks noChangeShapeType="1"/>
              </p:cNvSpPr>
              <p:nvPr/>
            </p:nvSpPr>
            <p:spPr bwMode="auto">
              <a:xfrm>
                <a:off x="1767" y="3314"/>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83" name="Line 2381"/>
              <p:cNvSpPr>
                <a:spLocks noChangeShapeType="1"/>
              </p:cNvSpPr>
              <p:nvPr/>
            </p:nvSpPr>
            <p:spPr bwMode="auto">
              <a:xfrm>
                <a:off x="1767" y="3380"/>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84" name="Line 2382"/>
              <p:cNvSpPr>
                <a:spLocks noChangeShapeType="1"/>
              </p:cNvSpPr>
              <p:nvPr/>
            </p:nvSpPr>
            <p:spPr bwMode="auto">
              <a:xfrm>
                <a:off x="1767" y="3445"/>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85" name="Line 2383"/>
              <p:cNvSpPr>
                <a:spLocks noChangeShapeType="1"/>
              </p:cNvSpPr>
              <p:nvPr/>
            </p:nvSpPr>
            <p:spPr bwMode="auto">
              <a:xfrm>
                <a:off x="1767" y="3515"/>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86" name="Line 2384"/>
              <p:cNvSpPr>
                <a:spLocks noChangeShapeType="1"/>
              </p:cNvSpPr>
              <p:nvPr/>
            </p:nvSpPr>
            <p:spPr bwMode="auto">
              <a:xfrm>
                <a:off x="1767"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87" name="Line 2385"/>
              <p:cNvSpPr>
                <a:spLocks noChangeShapeType="1"/>
              </p:cNvSpPr>
              <p:nvPr/>
            </p:nvSpPr>
            <p:spPr bwMode="auto">
              <a:xfrm>
                <a:off x="1863"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88" name="Line 2386"/>
              <p:cNvSpPr>
                <a:spLocks noChangeShapeType="1"/>
              </p:cNvSpPr>
              <p:nvPr/>
            </p:nvSpPr>
            <p:spPr bwMode="auto">
              <a:xfrm>
                <a:off x="2057"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89" name="Line 2387"/>
              <p:cNvSpPr>
                <a:spLocks noChangeShapeType="1"/>
              </p:cNvSpPr>
              <p:nvPr/>
            </p:nvSpPr>
            <p:spPr bwMode="auto">
              <a:xfrm>
                <a:off x="2154"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90" name="Line 2388"/>
              <p:cNvSpPr>
                <a:spLocks noChangeShapeType="1"/>
              </p:cNvSpPr>
              <p:nvPr/>
            </p:nvSpPr>
            <p:spPr bwMode="auto">
              <a:xfrm>
                <a:off x="2057" y="331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91" name="Line 2389"/>
              <p:cNvSpPr>
                <a:spLocks noChangeShapeType="1"/>
              </p:cNvSpPr>
              <p:nvPr/>
            </p:nvSpPr>
            <p:spPr bwMode="auto">
              <a:xfrm>
                <a:off x="2057" y="3380"/>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392" name="Line 2390"/>
              <p:cNvSpPr>
                <a:spLocks noChangeShapeType="1"/>
              </p:cNvSpPr>
              <p:nvPr/>
            </p:nvSpPr>
            <p:spPr bwMode="auto">
              <a:xfrm>
                <a:off x="2057" y="3445"/>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2371" name="Text Box 2391"/>
            <p:cNvSpPr txBox="1">
              <a:spLocks noChangeArrowheads="1"/>
            </p:cNvSpPr>
            <p:nvPr/>
          </p:nvSpPr>
          <p:spPr bwMode="auto">
            <a:xfrm>
              <a:off x="1864" y="3273"/>
              <a:ext cx="193"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600" b="1" dirty="0">
                  <a:solidFill>
                    <a:srgbClr val="0000FF"/>
                  </a:solidFill>
                  <a:latin typeface="Verdana"/>
                  <a:ea typeface="ＭＳ Ｐゴシック"/>
                </a:rPr>
                <a:t>400 BV</a:t>
              </a:r>
            </a:p>
          </p:txBody>
        </p:sp>
      </p:grpSp>
      <p:grpSp>
        <p:nvGrpSpPr>
          <p:cNvPr id="2393" name="Group 2392"/>
          <p:cNvGrpSpPr>
            <a:grpSpLocks/>
          </p:cNvGrpSpPr>
          <p:nvPr/>
        </p:nvGrpSpPr>
        <p:grpSpPr bwMode="auto">
          <a:xfrm>
            <a:off x="8147050" y="4389438"/>
            <a:ext cx="614363" cy="422275"/>
            <a:chOff x="1767" y="3249"/>
            <a:chExt cx="387" cy="266"/>
          </a:xfrm>
        </p:grpSpPr>
        <p:grpSp>
          <p:nvGrpSpPr>
            <p:cNvPr id="2394" name="Group 2393"/>
            <p:cNvGrpSpPr>
              <a:grpSpLocks/>
            </p:cNvGrpSpPr>
            <p:nvPr/>
          </p:nvGrpSpPr>
          <p:grpSpPr bwMode="auto">
            <a:xfrm>
              <a:off x="1767" y="3249"/>
              <a:ext cx="387" cy="266"/>
              <a:chOff x="1767" y="3249"/>
              <a:chExt cx="387" cy="266"/>
            </a:xfrm>
          </p:grpSpPr>
          <p:sp>
            <p:nvSpPr>
              <p:cNvPr id="2396" name="Rectangle 2394"/>
              <p:cNvSpPr>
                <a:spLocks noChangeArrowheads="1"/>
              </p:cNvSpPr>
              <p:nvPr/>
            </p:nvSpPr>
            <p:spPr bwMode="auto">
              <a:xfrm>
                <a:off x="2057" y="3445"/>
                <a:ext cx="97"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97" name="Rectangle 2395"/>
              <p:cNvSpPr>
                <a:spLocks noChangeArrowheads="1"/>
              </p:cNvSpPr>
              <p:nvPr/>
            </p:nvSpPr>
            <p:spPr bwMode="auto">
              <a:xfrm>
                <a:off x="1767" y="3445"/>
                <a:ext cx="96"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98" name="Rectangle 2396"/>
              <p:cNvSpPr>
                <a:spLocks noChangeArrowheads="1"/>
              </p:cNvSpPr>
              <p:nvPr/>
            </p:nvSpPr>
            <p:spPr bwMode="auto">
              <a:xfrm>
                <a:off x="2057" y="3380"/>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399" name="Rectangle 2397"/>
              <p:cNvSpPr>
                <a:spLocks noChangeArrowheads="1"/>
              </p:cNvSpPr>
              <p:nvPr/>
            </p:nvSpPr>
            <p:spPr bwMode="auto">
              <a:xfrm>
                <a:off x="1767" y="3380"/>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00" name="Rectangle 2398"/>
              <p:cNvSpPr>
                <a:spLocks noChangeArrowheads="1"/>
              </p:cNvSpPr>
              <p:nvPr/>
            </p:nvSpPr>
            <p:spPr bwMode="auto">
              <a:xfrm>
                <a:off x="2057" y="3314"/>
                <a:ext cx="97"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01" name="Rectangle 2399"/>
              <p:cNvSpPr>
                <a:spLocks noChangeArrowheads="1"/>
              </p:cNvSpPr>
              <p:nvPr/>
            </p:nvSpPr>
            <p:spPr bwMode="auto">
              <a:xfrm>
                <a:off x="1767" y="3314"/>
                <a:ext cx="96"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02" name="Rectangle 2400"/>
              <p:cNvSpPr>
                <a:spLocks noChangeArrowheads="1"/>
              </p:cNvSpPr>
              <p:nvPr/>
            </p:nvSpPr>
            <p:spPr bwMode="auto">
              <a:xfrm>
                <a:off x="2057" y="3249"/>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03" name="Rectangle 2401"/>
              <p:cNvSpPr>
                <a:spLocks noChangeArrowheads="1"/>
              </p:cNvSpPr>
              <p:nvPr/>
            </p:nvSpPr>
            <p:spPr bwMode="auto">
              <a:xfrm>
                <a:off x="1863" y="3249"/>
                <a:ext cx="194" cy="2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04" name="Rectangle 2402"/>
              <p:cNvSpPr>
                <a:spLocks noChangeArrowheads="1"/>
              </p:cNvSpPr>
              <p:nvPr/>
            </p:nvSpPr>
            <p:spPr bwMode="auto">
              <a:xfrm>
                <a:off x="1767" y="3249"/>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05" name="Line 2403"/>
              <p:cNvSpPr>
                <a:spLocks noChangeShapeType="1"/>
              </p:cNvSpPr>
              <p:nvPr/>
            </p:nvSpPr>
            <p:spPr bwMode="auto">
              <a:xfrm>
                <a:off x="1767" y="3249"/>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06" name="Line 2404"/>
              <p:cNvSpPr>
                <a:spLocks noChangeShapeType="1"/>
              </p:cNvSpPr>
              <p:nvPr/>
            </p:nvSpPr>
            <p:spPr bwMode="auto">
              <a:xfrm>
                <a:off x="1767" y="3314"/>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07" name="Line 2405"/>
              <p:cNvSpPr>
                <a:spLocks noChangeShapeType="1"/>
              </p:cNvSpPr>
              <p:nvPr/>
            </p:nvSpPr>
            <p:spPr bwMode="auto">
              <a:xfrm>
                <a:off x="1767" y="3380"/>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08" name="Line 2406"/>
              <p:cNvSpPr>
                <a:spLocks noChangeShapeType="1"/>
              </p:cNvSpPr>
              <p:nvPr/>
            </p:nvSpPr>
            <p:spPr bwMode="auto">
              <a:xfrm>
                <a:off x="1767" y="3445"/>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09" name="Line 2407"/>
              <p:cNvSpPr>
                <a:spLocks noChangeShapeType="1"/>
              </p:cNvSpPr>
              <p:nvPr/>
            </p:nvSpPr>
            <p:spPr bwMode="auto">
              <a:xfrm>
                <a:off x="1767" y="3515"/>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10" name="Line 2408"/>
              <p:cNvSpPr>
                <a:spLocks noChangeShapeType="1"/>
              </p:cNvSpPr>
              <p:nvPr/>
            </p:nvSpPr>
            <p:spPr bwMode="auto">
              <a:xfrm>
                <a:off x="1767"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11" name="Line 2409"/>
              <p:cNvSpPr>
                <a:spLocks noChangeShapeType="1"/>
              </p:cNvSpPr>
              <p:nvPr/>
            </p:nvSpPr>
            <p:spPr bwMode="auto">
              <a:xfrm>
                <a:off x="1863"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12" name="Line 2410"/>
              <p:cNvSpPr>
                <a:spLocks noChangeShapeType="1"/>
              </p:cNvSpPr>
              <p:nvPr/>
            </p:nvSpPr>
            <p:spPr bwMode="auto">
              <a:xfrm>
                <a:off x="2057"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13" name="Line 2411"/>
              <p:cNvSpPr>
                <a:spLocks noChangeShapeType="1"/>
              </p:cNvSpPr>
              <p:nvPr/>
            </p:nvSpPr>
            <p:spPr bwMode="auto">
              <a:xfrm>
                <a:off x="2154"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14" name="Line 2412"/>
              <p:cNvSpPr>
                <a:spLocks noChangeShapeType="1"/>
              </p:cNvSpPr>
              <p:nvPr/>
            </p:nvSpPr>
            <p:spPr bwMode="auto">
              <a:xfrm>
                <a:off x="2057" y="331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15" name="Line 2413"/>
              <p:cNvSpPr>
                <a:spLocks noChangeShapeType="1"/>
              </p:cNvSpPr>
              <p:nvPr/>
            </p:nvSpPr>
            <p:spPr bwMode="auto">
              <a:xfrm>
                <a:off x="2057" y="3380"/>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16" name="Line 2414"/>
              <p:cNvSpPr>
                <a:spLocks noChangeShapeType="1"/>
              </p:cNvSpPr>
              <p:nvPr/>
            </p:nvSpPr>
            <p:spPr bwMode="auto">
              <a:xfrm>
                <a:off x="2057" y="3445"/>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sp>
          <p:nvSpPr>
            <p:cNvPr id="2395" name="Text Box 2415"/>
            <p:cNvSpPr txBox="1">
              <a:spLocks noChangeArrowheads="1"/>
            </p:cNvSpPr>
            <p:nvPr/>
          </p:nvSpPr>
          <p:spPr bwMode="auto">
            <a:xfrm>
              <a:off x="1864" y="3273"/>
              <a:ext cx="193"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600" b="1" dirty="0">
                  <a:solidFill>
                    <a:srgbClr val="0000FF"/>
                  </a:solidFill>
                  <a:latin typeface="Verdana"/>
                  <a:ea typeface="ＭＳ Ｐゴシック"/>
                </a:rPr>
                <a:t>400 BV</a:t>
              </a:r>
            </a:p>
          </p:txBody>
        </p:sp>
      </p:grpSp>
      <p:grpSp>
        <p:nvGrpSpPr>
          <p:cNvPr id="2417" name="Group 2416"/>
          <p:cNvGrpSpPr>
            <a:grpSpLocks/>
          </p:cNvGrpSpPr>
          <p:nvPr/>
        </p:nvGrpSpPr>
        <p:grpSpPr bwMode="auto">
          <a:xfrm>
            <a:off x="269875" y="4389438"/>
            <a:ext cx="8605838" cy="422275"/>
            <a:chOff x="170" y="2765"/>
            <a:chExt cx="5421" cy="266"/>
          </a:xfrm>
        </p:grpSpPr>
        <p:grpSp>
          <p:nvGrpSpPr>
            <p:cNvPr id="2418" name="Group 2417"/>
            <p:cNvGrpSpPr>
              <a:grpSpLocks/>
            </p:cNvGrpSpPr>
            <p:nvPr/>
          </p:nvGrpSpPr>
          <p:grpSpPr bwMode="auto">
            <a:xfrm>
              <a:off x="170" y="2765"/>
              <a:ext cx="532" cy="266"/>
              <a:chOff x="1090" y="3660"/>
              <a:chExt cx="532" cy="266"/>
            </a:xfrm>
          </p:grpSpPr>
          <p:sp>
            <p:nvSpPr>
              <p:cNvPr id="2643" name="Rectangle 2418"/>
              <p:cNvSpPr>
                <a:spLocks noChangeArrowheads="1"/>
              </p:cNvSpPr>
              <p:nvPr/>
            </p:nvSpPr>
            <p:spPr bwMode="auto">
              <a:xfrm>
                <a:off x="1550" y="3856"/>
                <a:ext cx="72"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288</a:t>
                </a:r>
              </a:p>
            </p:txBody>
          </p:sp>
          <p:sp>
            <p:nvSpPr>
              <p:cNvPr id="2644" name="Rectangle 2419"/>
              <p:cNvSpPr>
                <a:spLocks noChangeArrowheads="1"/>
              </p:cNvSpPr>
              <p:nvPr/>
            </p:nvSpPr>
            <p:spPr bwMode="auto">
              <a:xfrm>
                <a:off x="1453" y="3856"/>
                <a:ext cx="97"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1200</a:t>
                </a:r>
              </a:p>
            </p:txBody>
          </p:sp>
          <p:sp>
            <p:nvSpPr>
              <p:cNvPr id="2645" name="Rectangle 2420"/>
              <p:cNvSpPr>
                <a:spLocks noChangeArrowheads="1"/>
              </p:cNvSpPr>
              <p:nvPr/>
            </p:nvSpPr>
            <p:spPr bwMode="auto">
              <a:xfrm>
                <a:off x="1163" y="3856"/>
                <a:ext cx="96"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1200</a:t>
                </a:r>
              </a:p>
            </p:txBody>
          </p:sp>
          <p:sp>
            <p:nvSpPr>
              <p:cNvPr id="2646" name="Rectangle 2421"/>
              <p:cNvSpPr>
                <a:spLocks noChangeArrowheads="1"/>
              </p:cNvSpPr>
              <p:nvPr/>
            </p:nvSpPr>
            <p:spPr bwMode="auto">
              <a:xfrm>
                <a:off x="1090" y="3856"/>
                <a:ext cx="73"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288</a:t>
                </a:r>
              </a:p>
            </p:txBody>
          </p:sp>
          <p:sp>
            <p:nvSpPr>
              <p:cNvPr id="2647" name="Rectangle 2422"/>
              <p:cNvSpPr>
                <a:spLocks noChangeArrowheads="1"/>
              </p:cNvSpPr>
              <p:nvPr/>
            </p:nvSpPr>
            <p:spPr bwMode="auto">
              <a:xfrm>
                <a:off x="1550" y="3791"/>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648" name="Rectangle 2423"/>
              <p:cNvSpPr>
                <a:spLocks noChangeArrowheads="1"/>
              </p:cNvSpPr>
              <p:nvPr/>
            </p:nvSpPr>
            <p:spPr bwMode="auto">
              <a:xfrm>
                <a:off x="1453" y="3791"/>
                <a:ext cx="97"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649" name="Rectangle 2424"/>
              <p:cNvSpPr>
                <a:spLocks noChangeArrowheads="1"/>
              </p:cNvSpPr>
              <p:nvPr/>
            </p:nvSpPr>
            <p:spPr bwMode="auto">
              <a:xfrm>
                <a:off x="1163" y="3791"/>
                <a:ext cx="96"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650" name="Rectangle 2425"/>
              <p:cNvSpPr>
                <a:spLocks noChangeArrowheads="1"/>
              </p:cNvSpPr>
              <p:nvPr/>
            </p:nvSpPr>
            <p:spPr bwMode="auto">
              <a:xfrm>
                <a:off x="1090" y="3791"/>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651" name="Rectangle 2426"/>
              <p:cNvSpPr>
                <a:spLocks noChangeArrowheads="1"/>
              </p:cNvSpPr>
              <p:nvPr/>
            </p:nvSpPr>
            <p:spPr bwMode="auto">
              <a:xfrm>
                <a:off x="1550" y="3725"/>
                <a:ext cx="72"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652" name="Rectangle 2427"/>
              <p:cNvSpPr>
                <a:spLocks noChangeArrowheads="1"/>
              </p:cNvSpPr>
              <p:nvPr/>
            </p:nvSpPr>
            <p:spPr bwMode="auto">
              <a:xfrm>
                <a:off x="1453" y="3725"/>
                <a:ext cx="97"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653" name="Rectangle 2428"/>
              <p:cNvSpPr>
                <a:spLocks noChangeArrowheads="1"/>
              </p:cNvSpPr>
              <p:nvPr/>
            </p:nvSpPr>
            <p:spPr bwMode="auto">
              <a:xfrm>
                <a:off x="1163" y="3725"/>
                <a:ext cx="96"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654" name="Rectangle 2429"/>
              <p:cNvSpPr>
                <a:spLocks noChangeArrowheads="1"/>
              </p:cNvSpPr>
              <p:nvPr/>
            </p:nvSpPr>
            <p:spPr bwMode="auto">
              <a:xfrm>
                <a:off x="1090" y="3725"/>
                <a:ext cx="73"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655" name="Rectangle 2430"/>
              <p:cNvSpPr>
                <a:spLocks noChangeArrowheads="1"/>
              </p:cNvSpPr>
              <p:nvPr/>
            </p:nvSpPr>
            <p:spPr bwMode="auto">
              <a:xfrm>
                <a:off x="1550" y="3660"/>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656" name="Rectangle 2431"/>
              <p:cNvSpPr>
                <a:spLocks noChangeArrowheads="1"/>
              </p:cNvSpPr>
              <p:nvPr/>
            </p:nvSpPr>
            <p:spPr bwMode="auto">
              <a:xfrm>
                <a:off x="1453" y="3660"/>
                <a:ext cx="97"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657" name="Rectangle 2432"/>
              <p:cNvSpPr>
                <a:spLocks noChangeArrowheads="1"/>
              </p:cNvSpPr>
              <p:nvPr/>
            </p:nvSpPr>
            <p:spPr bwMode="auto">
              <a:xfrm>
                <a:off x="1259" y="3660"/>
                <a:ext cx="194"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nchorCtr="1"/>
              <a:lstStyle/>
              <a:p>
                <a:pPr fontAlgn="base">
                  <a:spcBef>
                    <a:spcPct val="20000"/>
                  </a:spcBef>
                  <a:spcAft>
                    <a:spcPct val="0"/>
                  </a:spcAft>
                  <a:buClr>
                    <a:srgbClr val="FFFF99"/>
                  </a:buClr>
                  <a:buSzPct val="80000"/>
                  <a:buFont typeface="Wingdings" pitchFamily="2" charset="2"/>
                  <a:buNone/>
                </a:pPr>
                <a:r>
                  <a:rPr lang="en-US" sz="600" b="1" dirty="0">
                    <a:solidFill>
                      <a:srgbClr val="EF0F14"/>
                    </a:solidFill>
                    <a:latin typeface="Verdana"/>
                    <a:ea typeface="ＭＳ Ｐゴシック"/>
                  </a:rPr>
                  <a:t>165 IBV</a:t>
                </a:r>
              </a:p>
            </p:txBody>
          </p:sp>
          <p:sp>
            <p:nvSpPr>
              <p:cNvPr id="2658" name="Rectangle 2433"/>
              <p:cNvSpPr>
                <a:spLocks noChangeArrowheads="1"/>
              </p:cNvSpPr>
              <p:nvPr/>
            </p:nvSpPr>
            <p:spPr bwMode="auto">
              <a:xfrm>
                <a:off x="1163" y="3660"/>
                <a:ext cx="96"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659" name="Rectangle 2434"/>
              <p:cNvSpPr>
                <a:spLocks noChangeArrowheads="1"/>
              </p:cNvSpPr>
              <p:nvPr/>
            </p:nvSpPr>
            <p:spPr bwMode="auto">
              <a:xfrm>
                <a:off x="1090" y="3660"/>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660" name="Line 2435"/>
              <p:cNvSpPr>
                <a:spLocks noChangeShapeType="1"/>
              </p:cNvSpPr>
              <p:nvPr/>
            </p:nvSpPr>
            <p:spPr bwMode="auto">
              <a:xfrm>
                <a:off x="1090" y="3660"/>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61" name="Line 2436"/>
              <p:cNvSpPr>
                <a:spLocks noChangeShapeType="1"/>
              </p:cNvSpPr>
              <p:nvPr/>
            </p:nvSpPr>
            <p:spPr bwMode="auto">
              <a:xfrm>
                <a:off x="1090"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62" name="Line 2437"/>
              <p:cNvSpPr>
                <a:spLocks noChangeShapeType="1"/>
              </p:cNvSpPr>
              <p:nvPr/>
            </p:nvSpPr>
            <p:spPr bwMode="auto">
              <a:xfrm>
                <a:off x="1090"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63" name="Line 2438"/>
              <p:cNvSpPr>
                <a:spLocks noChangeShapeType="1"/>
              </p:cNvSpPr>
              <p:nvPr/>
            </p:nvSpPr>
            <p:spPr bwMode="auto">
              <a:xfrm>
                <a:off x="1090"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64" name="Line 2439"/>
              <p:cNvSpPr>
                <a:spLocks noChangeShapeType="1"/>
              </p:cNvSpPr>
              <p:nvPr/>
            </p:nvSpPr>
            <p:spPr bwMode="auto">
              <a:xfrm>
                <a:off x="1090" y="3926"/>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65" name="Line 2440"/>
              <p:cNvSpPr>
                <a:spLocks noChangeShapeType="1"/>
              </p:cNvSpPr>
              <p:nvPr/>
            </p:nvSpPr>
            <p:spPr bwMode="auto">
              <a:xfrm>
                <a:off x="1090"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66" name="Line 2441"/>
              <p:cNvSpPr>
                <a:spLocks noChangeShapeType="1"/>
              </p:cNvSpPr>
              <p:nvPr/>
            </p:nvSpPr>
            <p:spPr bwMode="auto">
              <a:xfrm>
                <a:off x="116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67" name="Line 2442"/>
              <p:cNvSpPr>
                <a:spLocks noChangeShapeType="1"/>
              </p:cNvSpPr>
              <p:nvPr/>
            </p:nvSpPr>
            <p:spPr bwMode="auto">
              <a:xfrm>
                <a:off x="1259"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68" name="Line 2443"/>
              <p:cNvSpPr>
                <a:spLocks noChangeShapeType="1"/>
              </p:cNvSpPr>
              <p:nvPr/>
            </p:nvSpPr>
            <p:spPr bwMode="auto">
              <a:xfrm>
                <a:off x="145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69" name="Line 2444"/>
              <p:cNvSpPr>
                <a:spLocks noChangeShapeType="1"/>
              </p:cNvSpPr>
              <p:nvPr/>
            </p:nvSpPr>
            <p:spPr bwMode="auto">
              <a:xfrm>
                <a:off x="1550"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70" name="Line 2445"/>
              <p:cNvSpPr>
                <a:spLocks noChangeShapeType="1"/>
              </p:cNvSpPr>
              <p:nvPr/>
            </p:nvSpPr>
            <p:spPr bwMode="auto">
              <a:xfrm>
                <a:off x="1622"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71" name="Line 2446"/>
              <p:cNvSpPr>
                <a:spLocks noChangeShapeType="1"/>
              </p:cNvSpPr>
              <p:nvPr/>
            </p:nvSpPr>
            <p:spPr bwMode="auto">
              <a:xfrm>
                <a:off x="1453"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72" name="Line 2447"/>
              <p:cNvSpPr>
                <a:spLocks noChangeShapeType="1"/>
              </p:cNvSpPr>
              <p:nvPr/>
            </p:nvSpPr>
            <p:spPr bwMode="auto">
              <a:xfrm>
                <a:off x="1453"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73" name="Line 2448"/>
              <p:cNvSpPr>
                <a:spLocks noChangeShapeType="1"/>
              </p:cNvSpPr>
              <p:nvPr/>
            </p:nvSpPr>
            <p:spPr bwMode="auto">
              <a:xfrm>
                <a:off x="1453"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2419" name="Group 2449"/>
            <p:cNvGrpSpPr>
              <a:grpSpLocks/>
            </p:cNvGrpSpPr>
            <p:nvPr/>
          </p:nvGrpSpPr>
          <p:grpSpPr bwMode="auto">
            <a:xfrm>
              <a:off x="848" y="2765"/>
              <a:ext cx="532" cy="266"/>
              <a:chOff x="1090" y="3660"/>
              <a:chExt cx="532" cy="266"/>
            </a:xfrm>
          </p:grpSpPr>
          <p:sp>
            <p:nvSpPr>
              <p:cNvPr id="2612" name="Rectangle 2450"/>
              <p:cNvSpPr>
                <a:spLocks noChangeArrowheads="1"/>
              </p:cNvSpPr>
              <p:nvPr/>
            </p:nvSpPr>
            <p:spPr bwMode="auto">
              <a:xfrm>
                <a:off x="1550" y="3856"/>
                <a:ext cx="72"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288</a:t>
                </a:r>
              </a:p>
            </p:txBody>
          </p:sp>
          <p:sp>
            <p:nvSpPr>
              <p:cNvPr id="2613" name="Rectangle 2451"/>
              <p:cNvSpPr>
                <a:spLocks noChangeArrowheads="1"/>
              </p:cNvSpPr>
              <p:nvPr/>
            </p:nvSpPr>
            <p:spPr bwMode="auto">
              <a:xfrm>
                <a:off x="1453" y="3856"/>
                <a:ext cx="97"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1200</a:t>
                </a:r>
              </a:p>
            </p:txBody>
          </p:sp>
          <p:sp>
            <p:nvSpPr>
              <p:cNvPr id="2614" name="Rectangle 2452"/>
              <p:cNvSpPr>
                <a:spLocks noChangeArrowheads="1"/>
              </p:cNvSpPr>
              <p:nvPr/>
            </p:nvSpPr>
            <p:spPr bwMode="auto">
              <a:xfrm>
                <a:off x="1163" y="3856"/>
                <a:ext cx="96"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1200</a:t>
                </a:r>
              </a:p>
            </p:txBody>
          </p:sp>
          <p:sp>
            <p:nvSpPr>
              <p:cNvPr id="2615" name="Rectangle 2453"/>
              <p:cNvSpPr>
                <a:spLocks noChangeArrowheads="1"/>
              </p:cNvSpPr>
              <p:nvPr/>
            </p:nvSpPr>
            <p:spPr bwMode="auto">
              <a:xfrm>
                <a:off x="1090" y="3856"/>
                <a:ext cx="73"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288</a:t>
                </a:r>
              </a:p>
            </p:txBody>
          </p:sp>
          <p:sp>
            <p:nvSpPr>
              <p:cNvPr id="2616" name="Rectangle 2454"/>
              <p:cNvSpPr>
                <a:spLocks noChangeArrowheads="1"/>
              </p:cNvSpPr>
              <p:nvPr/>
            </p:nvSpPr>
            <p:spPr bwMode="auto">
              <a:xfrm>
                <a:off x="1550" y="3791"/>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617" name="Rectangle 2455"/>
              <p:cNvSpPr>
                <a:spLocks noChangeArrowheads="1"/>
              </p:cNvSpPr>
              <p:nvPr/>
            </p:nvSpPr>
            <p:spPr bwMode="auto">
              <a:xfrm>
                <a:off x="1453" y="3791"/>
                <a:ext cx="97"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618" name="Rectangle 2456"/>
              <p:cNvSpPr>
                <a:spLocks noChangeArrowheads="1"/>
              </p:cNvSpPr>
              <p:nvPr/>
            </p:nvSpPr>
            <p:spPr bwMode="auto">
              <a:xfrm>
                <a:off x="1163" y="3791"/>
                <a:ext cx="96"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619" name="Rectangle 2457"/>
              <p:cNvSpPr>
                <a:spLocks noChangeArrowheads="1"/>
              </p:cNvSpPr>
              <p:nvPr/>
            </p:nvSpPr>
            <p:spPr bwMode="auto">
              <a:xfrm>
                <a:off x="1090" y="3791"/>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620" name="Rectangle 2458"/>
              <p:cNvSpPr>
                <a:spLocks noChangeArrowheads="1"/>
              </p:cNvSpPr>
              <p:nvPr/>
            </p:nvSpPr>
            <p:spPr bwMode="auto">
              <a:xfrm>
                <a:off x="1550" y="3725"/>
                <a:ext cx="72"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621" name="Rectangle 2459"/>
              <p:cNvSpPr>
                <a:spLocks noChangeArrowheads="1"/>
              </p:cNvSpPr>
              <p:nvPr/>
            </p:nvSpPr>
            <p:spPr bwMode="auto">
              <a:xfrm>
                <a:off x="1453" y="3725"/>
                <a:ext cx="97"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622" name="Rectangle 2460"/>
              <p:cNvSpPr>
                <a:spLocks noChangeArrowheads="1"/>
              </p:cNvSpPr>
              <p:nvPr/>
            </p:nvSpPr>
            <p:spPr bwMode="auto">
              <a:xfrm>
                <a:off x="1163" y="3725"/>
                <a:ext cx="96"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623" name="Rectangle 2461"/>
              <p:cNvSpPr>
                <a:spLocks noChangeArrowheads="1"/>
              </p:cNvSpPr>
              <p:nvPr/>
            </p:nvSpPr>
            <p:spPr bwMode="auto">
              <a:xfrm>
                <a:off x="1090" y="3725"/>
                <a:ext cx="73"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624" name="Rectangle 2462"/>
              <p:cNvSpPr>
                <a:spLocks noChangeArrowheads="1"/>
              </p:cNvSpPr>
              <p:nvPr/>
            </p:nvSpPr>
            <p:spPr bwMode="auto">
              <a:xfrm>
                <a:off x="1550" y="3660"/>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625" name="Rectangle 2463"/>
              <p:cNvSpPr>
                <a:spLocks noChangeArrowheads="1"/>
              </p:cNvSpPr>
              <p:nvPr/>
            </p:nvSpPr>
            <p:spPr bwMode="auto">
              <a:xfrm>
                <a:off x="1453" y="3660"/>
                <a:ext cx="97"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626" name="Rectangle 2464"/>
              <p:cNvSpPr>
                <a:spLocks noChangeArrowheads="1"/>
              </p:cNvSpPr>
              <p:nvPr/>
            </p:nvSpPr>
            <p:spPr bwMode="auto">
              <a:xfrm>
                <a:off x="1259" y="3660"/>
                <a:ext cx="194"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nchorCtr="1"/>
              <a:lstStyle/>
              <a:p>
                <a:pPr fontAlgn="base">
                  <a:spcBef>
                    <a:spcPct val="20000"/>
                  </a:spcBef>
                  <a:spcAft>
                    <a:spcPct val="0"/>
                  </a:spcAft>
                  <a:buClr>
                    <a:srgbClr val="FFFF99"/>
                  </a:buClr>
                  <a:buSzPct val="80000"/>
                  <a:buFont typeface="Wingdings" pitchFamily="2" charset="2"/>
                  <a:buNone/>
                </a:pPr>
                <a:r>
                  <a:rPr lang="en-US" sz="600" b="1" dirty="0">
                    <a:solidFill>
                      <a:srgbClr val="EF0F14"/>
                    </a:solidFill>
                    <a:latin typeface="Verdana"/>
                    <a:ea typeface="ＭＳ Ｐゴシック"/>
                  </a:rPr>
                  <a:t>165 IBV</a:t>
                </a:r>
              </a:p>
            </p:txBody>
          </p:sp>
          <p:sp>
            <p:nvSpPr>
              <p:cNvPr id="2627" name="Rectangle 2465"/>
              <p:cNvSpPr>
                <a:spLocks noChangeArrowheads="1"/>
              </p:cNvSpPr>
              <p:nvPr/>
            </p:nvSpPr>
            <p:spPr bwMode="auto">
              <a:xfrm>
                <a:off x="1163" y="3660"/>
                <a:ext cx="96"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628" name="Rectangle 2466"/>
              <p:cNvSpPr>
                <a:spLocks noChangeArrowheads="1"/>
              </p:cNvSpPr>
              <p:nvPr/>
            </p:nvSpPr>
            <p:spPr bwMode="auto">
              <a:xfrm>
                <a:off x="1090" y="3660"/>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629" name="Line 2467"/>
              <p:cNvSpPr>
                <a:spLocks noChangeShapeType="1"/>
              </p:cNvSpPr>
              <p:nvPr/>
            </p:nvSpPr>
            <p:spPr bwMode="auto">
              <a:xfrm>
                <a:off x="1090" y="3660"/>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30" name="Line 2468"/>
              <p:cNvSpPr>
                <a:spLocks noChangeShapeType="1"/>
              </p:cNvSpPr>
              <p:nvPr/>
            </p:nvSpPr>
            <p:spPr bwMode="auto">
              <a:xfrm>
                <a:off x="1090"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31" name="Line 2469"/>
              <p:cNvSpPr>
                <a:spLocks noChangeShapeType="1"/>
              </p:cNvSpPr>
              <p:nvPr/>
            </p:nvSpPr>
            <p:spPr bwMode="auto">
              <a:xfrm>
                <a:off x="1090"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32" name="Line 2470"/>
              <p:cNvSpPr>
                <a:spLocks noChangeShapeType="1"/>
              </p:cNvSpPr>
              <p:nvPr/>
            </p:nvSpPr>
            <p:spPr bwMode="auto">
              <a:xfrm>
                <a:off x="1090"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33" name="Line 2471"/>
              <p:cNvSpPr>
                <a:spLocks noChangeShapeType="1"/>
              </p:cNvSpPr>
              <p:nvPr/>
            </p:nvSpPr>
            <p:spPr bwMode="auto">
              <a:xfrm>
                <a:off x="1090" y="3926"/>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34" name="Line 2472"/>
              <p:cNvSpPr>
                <a:spLocks noChangeShapeType="1"/>
              </p:cNvSpPr>
              <p:nvPr/>
            </p:nvSpPr>
            <p:spPr bwMode="auto">
              <a:xfrm>
                <a:off x="1090"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35" name="Line 2473"/>
              <p:cNvSpPr>
                <a:spLocks noChangeShapeType="1"/>
              </p:cNvSpPr>
              <p:nvPr/>
            </p:nvSpPr>
            <p:spPr bwMode="auto">
              <a:xfrm>
                <a:off x="116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36" name="Line 2474"/>
              <p:cNvSpPr>
                <a:spLocks noChangeShapeType="1"/>
              </p:cNvSpPr>
              <p:nvPr/>
            </p:nvSpPr>
            <p:spPr bwMode="auto">
              <a:xfrm>
                <a:off x="1259"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37" name="Line 2475"/>
              <p:cNvSpPr>
                <a:spLocks noChangeShapeType="1"/>
              </p:cNvSpPr>
              <p:nvPr/>
            </p:nvSpPr>
            <p:spPr bwMode="auto">
              <a:xfrm>
                <a:off x="145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38" name="Line 2476"/>
              <p:cNvSpPr>
                <a:spLocks noChangeShapeType="1"/>
              </p:cNvSpPr>
              <p:nvPr/>
            </p:nvSpPr>
            <p:spPr bwMode="auto">
              <a:xfrm>
                <a:off x="1550"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39" name="Line 2477"/>
              <p:cNvSpPr>
                <a:spLocks noChangeShapeType="1"/>
              </p:cNvSpPr>
              <p:nvPr/>
            </p:nvSpPr>
            <p:spPr bwMode="auto">
              <a:xfrm>
                <a:off x="1622"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40" name="Line 2478"/>
              <p:cNvSpPr>
                <a:spLocks noChangeShapeType="1"/>
              </p:cNvSpPr>
              <p:nvPr/>
            </p:nvSpPr>
            <p:spPr bwMode="auto">
              <a:xfrm>
                <a:off x="1453"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41" name="Line 2479"/>
              <p:cNvSpPr>
                <a:spLocks noChangeShapeType="1"/>
              </p:cNvSpPr>
              <p:nvPr/>
            </p:nvSpPr>
            <p:spPr bwMode="auto">
              <a:xfrm>
                <a:off x="1453"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42" name="Line 2480"/>
              <p:cNvSpPr>
                <a:spLocks noChangeShapeType="1"/>
              </p:cNvSpPr>
              <p:nvPr/>
            </p:nvSpPr>
            <p:spPr bwMode="auto">
              <a:xfrm>
                <a:off x="1453"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2420" name="Group 2481"/>
            <p:cNvGrpSpPr>
              <a:grpSpLocks/>
            </p:cNvGrpSpPr>
            <p:nvPr/>
          </p:nvGrpSpPr>
          <p:grpSpPr bwMode="auto">
            <a:xfrm>
              <a:off x="1525" y="2765"/>
              <a:ext cx="532" cy="266"/>
              <a:chOff x="1090" y="3660"/>
              <a:chExt cx="532" cy="266"/>
            </a:xfrm>
          </p:grpSpPr>
          <p:sp>
            <p:nvSpPr>
              <p:cNvPr id="2581" name="Rectangle 2482"/>
              <p:cNvSpPr>
                <a:spLocks noChangeArrowheads="1"/>
              </p:cNvSpPr>
              <p:nvPr/>
            </p:nvSpPr>
            <p:spPr bwMode="auto">
              <a:xfrm>
                <a:off x="1550" y="3856"/>
                <a:ext cx="72"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288</a:t>
                </a:r>
              </a:p>
            </p:txBody>
          </p:sp>
          <p:sp>
            <p:nvSpPr>
              <p:cNvPr id="2582" name="Rectangle 2483"/>
              <p:cNvSpPr>
                <a:spLocks noChangeArrowheads="1"/>
              </p:cNvSpPr>
              <p:nvPr/>
            </p:nvSpPr>
            <p:spPr bwMode="auto">
              <a:xfrm>
                <a:off x="1453" y="3856"/>
                <a:ext cx="97"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1200</a:t>
                </a:r>
              </a:p>
            </p:txBody>
          </p:sp>
          <p:sp>
            <p:nvSpPr>
              <p:cNvPr id="2583" name="Rectangle 2484"/>
              <p:cNvSpPr>
                <a:spLocks noChangeArrowheads="1"/>
              </p:cNvSpPr>
              <p:nvPr/>
            </p:nvSpPr>
            <p:spPr bwMode="auto">
              <a:xfrm>
                <a:off x="1163" y="3856"/>
                <a:ext cx="96"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1200</a:t>
                </a:r>
              </a:p>
            </p:txBody>
          </p:sp>
          <p:sp>
            <p:nvSpPr>
              <p:cNvPr id="2584" name="Rectangle 2485"/>
              <p:cNvSpPr>
                <a:spLocks noChangeArrowheads="1"/>
              </p:cNvSpPr>
              <p:nvPr/>
            </p:nvSpPr>
            <p:spPr bwMode="auto">
              <a:xfrm>
                <a:off x="1090" y="3856"/>
                <a:ext cx="73"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288</a:t>
                </a:r>
              </a:p>
            </p:txBody>
          </p:sp>
          <p:sp>
            <p:nvSpPr>
              <p:cNvPr id="2585" name="Rectangle 2486"/>
              <p:cNvSpPr>
                <a:spLocks noChangeArrowheads="1"/>
              </p:cNvSpPr>
              <p:nvPr/>
            </p:nvSpPr>
            <p:spPr bwMode="auto">
              <a:xfrm>
                <a:off x="1550" y="3791"/>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586" name="Rectangle 2487"/>
              <p:cNvSpPr>
                <a:spLocks noChangeArrowheads="1"/>
              </p:cNvSpPr>
              <p:nvPr/>
            </p:nvSpPr>
            <p:spPr bwMode="auto">
              <a:xfrm>
                <a:off x="1453" y="3791"/>
                <a:ext cx="97"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587" name="Rectangle 2488"/>
              <p:cNvSpPr>
                <a:spLocks noChangeArrowheads="1"/>
              </p:cNvSpPr>
              <p:nvPr/>
            </p:nvSpPr>
            <p:spPr bwMode="auto">
              <a:xfrm>
                <a:off x="1163" y="3791"/>
                <a:ext cx="96"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588" name="Rectangle 2489"/>
              <p:cNvSpPr>
                <a:spLocks noChangeArrowheads="1"/>
              </p:cNvSpPr>
              <p:nvPr/>
            </p:nvSpPr>
            <p:spPr bwMode="auto">
              <a:xfrm>
                <a:off x="1090" y="3791"/>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589" name="Rectangle 2490"/>
              <p:cNvSpPr>
                <a:spLocks noChangeArrowheads="1"/>
              </p:cNvSpPr>
              <p:nvPr/>
            </p:nvSpPr>
            <p:spPr bwMode="auto">
              <a:xfrm>
                <a:off x="1550" y="3725"/>
                <a:ext cx="72"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90" name="Rectangle 2491"/>
              <p:cNvSpPr>
                <a:spLocks noChangeArrowheads="1"/>
              </p:cNvSpPr>
              <p:nvPr/>
            </p:nvSpPr>
            <p:spPr bwMode="auto">
              <a:xfrm>
                <a:off x="1453" y="3725"/>
                <a:ext cx="97"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91" name="Rectangle 2492"/>
              <p:cNvSpPr>
                <a:spLocks noChangeArrowheads="1"/>
              </p:cNvSpPr>
              <p:nvPr/>
            </p:nvSpPr>
            <p:spPr bwMode="auto">
              <a:xfrm>
                <a:off x="1163" y="3725"/>
                <a:ext cx="96"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92" name="Rectangle 2493"/>
              <p:cNvSpPr>
                <a:spLocks noChangeArrowheads="1"/>
              </p:cNvSpPr>
              <p:nvPr/>
            </p:nvSpPr>
            <p:spPr bwMode="auto">
              <a:xfrm>
                <a:off x="1090" y="3725"/>
                <a:ext cx="73"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93" name="Rectangle 2494"/>
              <p:cNvSpPr>
                <a:spLocks noChangeArrowheads="1"/>
              </p:cNvSpPr>
              <p:nvPr/>
            </p:nvSpPr>
            <p:spPr bwMode="auto">
              <a:xfrm>
                <a:off x="1550" y="3660"/>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94" name="Rectangle 2495"/>
              <p:cNvSpPr>
                <a:spLocks noChangeArrowheads="1"/>
              </p:cNvSpPr>
              <p:nvPr/>
            </p:nvSpPr>
            <p:spPr bwMode="auto">
              <a:xfrm>
                <a:off x="1453" y="3660"/>
                <a:ext cx="97"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95" name="Rectangle 2496"/>
              <p:cNvSpPr>
                <a:spLocks noChangeArrowheads="1"/>
              </p:cNvSpPr>
              <p:nvPr/>
            </p:nvSpPr>
            <p:spPr bwMode="auto">
              <a:xfrm>
                <a:off x="1259" y="3660"/>
                <a:ext cx="194"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nchorCtr="1"/>
              <a:lstStyle/>
              <a:p>
                <a:pPr fontAlgn="base">
                  <a:spcBef>
                    <a:spcPct val="20000"/>
                  </a:spcBef>
                  <a:spcAft>
                    <a:spcPct val="0"/>
                  </a:spcAft>
                  <a:buClr>
                    <a:srgbClr val="FFFF99"/>
                  </a:buClr>
                  <a:buSzPct val="80000"/>
                  <a:buFont typeface="Wingdings" pitchFamily="2" charset="2"/>
                  <a:buNone/>
                </a:pPr>
                <a:r>
                  <a:rPr lang="en-US" sz="600" b="1" dirty="0">
                    <a:solidFill>
                      <a:srgbClr val="EF0F14"/>
                    </a:solidFill>
                    <a:latin typeface="Verdana"/>
                    <a:ea typeface="ＭＳ Ｐゴシック"/>
                  </a:rPr>
                  <a:t>165 IBV</a:t>
                </a:r>
              </a:p>
            </p:txBody>
          </p:sp>
          <p:sp>
            <p:nvSpPr>
              <p:cNvPr id="2596" name="Rectangle 2497"/>
              <p:cNvSpPr>
                <a:spLocks noChangeArrowheads="1"/>
              </p:cNvSpPr>
              <p:nvPr/>
            </p:nvSpPr>
            <p:spPr bwMode="auto">
              <a:xfrm>
                <a:off x="1163" y="3660"/>
                <a:ext cx="96"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97" name="Rectangle 2498"/>
              <p:cNvSpPr>
                <a:spLocks noChangeArrowheads="1"/>
              </p:cNvSpPr>
              <p:nvPr/>
            </p:nvSpPr>
            <p:spPr bwMode="auto">
              <a:xfrm>
                <a:off x="1090" y="3660"/>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98" name="Line 2499"/>
              <p:cNvSpPr>
                <a:spLocks noChangeShapeType="1"/>
              </p:cNvSpPr>
              <p:nvPr/>
            </p:nvSpPr>
            <p:spPr bwMode="auto">
              <a:xfrm>
                <a:off x="1090" y="3660"/>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99" name="Line 2500"/>
              <p:cNvSpPr>
                <a:spLocks noChangeShapeType="1"/>
              </p:cNvSpPr>
              <p:nvPr/>
            </p:nvSpPr>
            <p:spPr bwMode="auto">
              <a:xfrm>
                <a:off x="1090"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00" name="Line 2501"/>
              <p:cNvSpPr>
                <a:spLocks noChangeShapeType="1"/>
              </p:cNvSpPr>
              <p:nvPr/>
            </p:nvSpPr>
            <p:spPr bwMode="auto">
              <a:xfrm>
                <a:off x="1090"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01" name="Line 2502"/>
              <p:cNvSpPr>
                <a:spLocks noChangeShapeType="1"/>
              </p:cNvSpPr>
              <p:nvPr/>
            </p:nvSpPr>
            <p:spPr bwMode="auto">
              <a:xfrm>
                <a:off x="1090"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02" name="Line 2503"/>
              <p:cNvSpPr>
                <a:spLocks noChangeShapeType="1"/>
              </p:cNvSpPr>
              <p:nvPr/>
            </p:nvSpPr>
            <p:spPr bwMode="auto">
              <a:xfrm>
                <a:off x="1090" y="3926"/>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03" name="Line 2504"/>
              <p:cNvSpPr>
                <a:spLocks noChangeShapeType="1"/>
              </p:cNvSpPr>
              <p:nvPr/>
            </p:nvSpPr>
            <p:spPr bwMode="auto">
              <a:xfrm>
                <a:off x="1090"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04" name="Line 2505"/>
              <p:cNvSpPr>
                <a:spLocks noChangeShapeType="1"/>
              </p:cNvSpPr>
              <p:nvPr/>
            </p:nvSpPr>
            <p:spPr bwMode="auto">
              <a:xfrm>
                <a:off x="116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05" name="Line 2506"/>
              <p:cNvSpPr>
                <a:spLocks noChangeShapeType="1"/>
              </p:cNvSpPr>
              <p:nvPr/>
            </p:nvSpPr>
            <p:spPr bwMode="auto">
              <a:xfrm>
                <a:off x="1259"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06" name="Line 2507"/>
              <p:cNvSpPr>
                <a:spLocks noChangeShapeType="1"/>
              </p:cNvSpPr>
              <p:nvPr/>
            </p:nvSpPr>
            <p:spPr bwMode="auto">
              <a:xfrm>
                <a:off x="145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07" name="Line 2508"/>
              <p:cNvSpPr>
                <a:spLocks noChangeShapeType="1"/>
              </p:cNvSpPr>
              <p:nvPr/>
            </p:nvSpPr>
            <p:spPr bwMode="auto">
              <a:xfrm>
                <a:off x="1550"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08" name="Line 2509"/>
              <p:cNvSpPr>
                <a:spLocks noChangeShapeType="1"/>
              </p:cNvSpPr>
              <p:nvPr/>
            </p:nvSpPr>
            <p:spPr bwMode="auto">
              <a:xfrm>
                <a:off x="1622"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09" name="Line 2510"/>
              <p:cNvSpPr>
                <a:spLocks noChangeShapeType="1"/>
              </p:cNvSpPr>
              <p:nvPr/>
            </p:nvSpPr>
            <p:spPr bwMode="auto">
              <a:xfrm>
                <a:off x="1453"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10" name="Line 2511"/>
              <p:cNvSpPr>
                <a:spLocks noChangeShapeType="1"/>
              </p:cNvSpPr>
              <p:nvPr/>
            </p:nvSpPr>
            <p:spPr bwMode="auto">
              <a:xfrm>
                <a:off x="1453"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11" name="Line 2512"/>
              <p:cNvSpPr>
                <a:spLocks noChangeShapeType="1"/>
              </p:cNvSpPr>
              <p:nvPr/>
            </p:nvSpPr>
            <p:spPr bwMode="auto">
              <a:xfrm>
                <a:off x="1453"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2421" name="Group 2513"/>
            <p:cNvGrpSpPr>
              <a:grpSpLocks/>
            </p:cNvGrpSpPr>
            <p:nvPr/>
          </p:nvGrpSpPr>
          <p:grpSpPr bwMode="auto">
            <a:xfrm>
              <a:off x="2203" y="2765"/>
              <a:ext cx="532" cy="266"/>
              <a:chOff x="1090" y="3660"/>
              <a:chExt cx="532" cy="266"/>
            </a:xfrm>
          </p:grpSpPr>
          <p:sp>
            <p:nvSpPr>
              <p:cNvPr id="2550" name="Rectangle 2514"/>
              <p:cNvSpPr>
                <a:spLocks noChangeArrowheads="1"/>
              </p:cNvSpPr>
              <p:nvPr/>
            </p:nvSpPr>
            <p:spPr bwMode="auto">
              <a:xfrm>
                <a:off x="1550" y="3856"/>
                <a:ext cx="72"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288</a:t>
                </a:r>
              </a:p>
            </p:txBody>
          </p:sp>
          <p:sp>
            <p:nvSpPr>
              <p:cNvPr id="2551" name="Rectangle 2515"/>
              <p:cNvSpPr>
                <a:spLocks noChangeArrowheads="1"/>
              </p:cNvSpPr>
              <p:nvPr/>
            </p:nvSpPr>
            <p:spPr bwMode="auto">
              <a:xfrm>
                <a:off x="1453" y="3856"/>
                <a:ext cx="97"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1200</a:t>
                </a:r>
              </a:p>
            </p:txBody>
          </p:sp>
          <p:sp>
            <p:nvSpPr>
              <p:cNvPr id="2552" name="Rectangle 2516"/>
              <p:cNvSpPr>
                <a:spLocks noChangeArrowheads="1"/>
              </p:cNvSpPr>
              <p:nvPr/>
            </p:nvSpPr>
            <p:spPr bwMode="auto">
              <a:xfrm>
                <a:off x="1163" y="3856"/>
                <a:ext cx="96"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1200</a:t>
                </a:r>
              </a:p>
            </p:txBody>
          </p:sp>
          <p:sp>
            <p:nvSpPr>
              <p:cNvPr id="2553" name="Rectangle 2517"/>
              <p:cNvSpPr>
                <a:spLocks noChangeArrowheads="1"/>
              </p:cNvSpPr>
              <p:nvPr/>
            </p:nvSpPr>
            <p:spPr bwMode="auto">
              <a:xfrm>
                <a:off x="1090" y="3856"/>
                <a:ext cx="73"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288</a:t>
                </a:r>
              </a:p>
            </p:txBody>
          </p:sp>
          <p:sp>
            <p:nvSpPr>
              <p:cNvPr id="2554" name="Rectangle 2518"/>
              <p:cNvSpPr>
                <a:spLocks noChangeArrowheads="1"/>
              </p:cNvSpPr>
              <p:nvPr/>
            </p:nvSpPr>
            <p:spPr bwMode="auto">
              <a:xfrm>
                <a:off x="1550" y="3791"/>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555" name="Rectangle 2519"/>
              <p:cNvSpPr>
                <a:spLocks noChangeArrowheads="1"/>
              </p:cNvSpPr>
              <p:nvPr/>
            </p:nvSpPr>
            <p:spPr bwMode="auto">
              <a:xfrm>
                <a:off x="1453" y="3791"/>
                <a:ext cx="97"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556" name="Rectangle 2520"/>
              <p:cNvSpPr>
                <a:spLocks noChangeArrowheads="1"/>
              </p:cNvSpPr>
              <p:nvPr/>
            </p:nvSpPr>
            <p:spPr bwMode="auto">
              <a:xfrm>
                <a:off x="1163" y="3791"/>
                <a:ext cx="96"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557" name="Rectangle 2521"/>
              <p:cNvSpPr>
                <a:spLocks noChangeArrowheads="1"/>
              </p:cNvSpPr>
              <p:nvPr/>
            </p:nvSpPr>
            <p:spPr bwMode="auto">
              <a:xfrm>
                <a:off x="1090" y="3791"/>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558" name="Rectangle 2522"/>
              <p:cNvSpPr>
                <a:spLocks noChangeArrowheads="1"/>
              </p:cNvSpPr>
              <p:nvPr/>
            </p:nvSpPr>
            <p:spPr bwMode="auto">
              <a:xfrm>
                <a:off x="1550" y="3725"/>
                <a:ext cx="72"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59" name="Rectangle 2523"/>
              <p:cNvSpPr>
                <a:spLocks noChangeArrowheads="1"/>
              </p:cNvSpPr>
              <p:nvPr/>
            </p:nvSpPr>
            <p:spPr bwMode="auto">
              <a:xfrm>
                <a:off x="1453" y="3725"/>
                <a:ext cx="97"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60" name="Rectangle 2524"/>
              <p:cNvSpPr>
                <a:spLocks noChangeArrowheads="1"/>
              </p:cNvSpPr>
              <p:nvPr/>
            </p:nvSpPr>
            <p:spPr bwMode="auto">
              <a:xfrm>
                <a:off x="1163" y="3725"/>
                <a:ext cx="96"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61" name="Rectangle 2525"/>
              <p:cNvSpPr>
                <a:spLocks noChangeArrowheads="1"/>
              </p:cNvSpPr>
              <p:nvPr/>
            </p:nvSpPr>
            <p:spPr bwMode="auto">
              <a:xfrm>
                <a:off x="1090" y="3725"/>
                <a:ext cx="73"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62" name="Rectangle 2526"/>
              <p:cNvSpPr>
                <a:spLocks noChangeArrowheads="1"/>
              </p:cNvSpPr>
              <p:nvPr/>
            </p:nvSpPr>
            <p:spPr bwMode="auto">
              <a:xfrm>
                <a:off x="1550" y="3660"/>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63" name="Rectangle 2527"/>
              <p:cNvSpPr>
                <a:spLocks noChangeArrowheads="1"/>
              </p:cNvSpPr>
              <p:nvPr/>
            </p:nvSpPr>
            <p:spPr bwMode="auto">
              <a:xfrm>
                <a:off x="1453" y="3660"/>
                <a:ext cx="97"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64" name="Rectangle 2528"/>
              <p:cNvSpPr>
                <a:spLocks noChangeArrowheads="1"/>
              </p:cNvSpPr>
              <p:nvPr/>
            </p:nvSpPr>
            <p:spPr bwMode="auto">
              <a:xfrm>
                <a:off x="1259" y="3660"/>
                <a:ext cx="194"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nchorCtr="1"/>
              <a:lstStyle/>
              <a:p>
                <a:pPr fontAlgn="base">
                  <a:spcBef>
                    <a:spcPct val="20000"/>
                  </a:spcBef>
                  <a:spcAft>
                    <a:spcPct val="0"/>
                  </a:spcAft>
                  <a:buClr>
                    <a:srgbClr val="FFFF99"/>
                  </a:buClr>
                  <a:buSzPct val="80000"/>
                  <a:buFont typeface="Wingdings" pitchFamily="2" charset="2"/>
                  <a:buNone/>
                </a:pPr>
                <a:r>
                  <a:rPr lang="en-US" sz="600" b="1" dirty="0">
                    <a:solidFill>
                      <a:srgbClr val="EF0F14"/>
                    </a:solidFill>
                    <a:latin typeface="Verdana"/>
                    <a:ea typeface="ＭＳ Ｐゴシック"/>
                  </a:rPr>
                  <a:t>165 IBV</a:t>
                </a:r>
              </a:p>
            </p:txBody>
          </p:sp>
          <p:sp>
            <p:nvSpPr>
              <p:cNvPr id="2565" name="Rectangle 2529"/>
              <p:cNvSpPr>
                <a:spLocks noChangeArrowheads="1"/>
              </p:cNvSpPr>
              <p:nvPr/>
            </p:nvSpPr>
            <p:spPr bwMode="auto">
              <a:xfrm>
                <a:off x="1163" y="3660"/>
                <a:ext cx="96"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66" name="Rectangle 2530"/>
              <p:cNvSpPr>
                <a:spLocks noChangeArrowheads="1"/>
              </p:cNvSpPr>
              <p:nvPr/>
            </p:nvSpPr>
            <p:spPr bwMode="auto">
              <a:xfrm>
                <a:off x="1090" y="3660"/>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67" name="Line 2531"/>
              <p:cNvSpPr>
                <a:spLocks noChangeShapeType="1"/>
              </p:cNvSpPr>
              <p:nvPr/>
            </p:nvSpPr>
            <p:spPr bwMode="auto">
              <a:xfrm>
                <a:off x="1090" y="3660"/>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68" name="Line 2532"/>
              <p:cNvSpPr>
                <a:spLocks noChangeShapeType="1"/>
              </p:cNvSpPr>
              <p:nvPr/>
            </p:nvSpPr>
            <p:spPr bwMode="auto">
              <a:xfrm>
                <a:off x="1090"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69" name="Line 2533"/>
              <p:cNvSpPr>
                <a:spLocks noChangeShapeType="1"/>
              </p:cNvSpPr>
              <p:nvPr/>
            </p:nvSpPr>
            <p:spPr bwMode="auto">
              <a:xfrm>
                <a:off x="1090"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70" name="Line 2534"/>
              <p:cNvSpPr>
                <a:spLocks noChangeShapeType="1"/>
              </p:cNvSpPr>
              <p:nvPr/>
            </p:nvSpPr>
            <p:spPr bwMode="auto">
              <a:xfrm>
                <a:off x="1090"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71" name="Line 2535"/>
              <p:cNvSpPr>
                <a:spLocks noChangeShapeType="1"/>
              </p:cNvSpPr>
              <p:nvPr/>
            </p:nvSpPr>
            <p:spPr bwMode="auto">
              <a:xfrm>
                <a:off x="1090" y="3926"/>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72" name="Line 2536"/>
              <p:cNvSpPr>
                <a:spLocks noChangeShapeType="1"/>
              </p:cNvSpPr>
              <p:nvPr/>
            </p:nvSpPr>
            <p:spPr bwMode="auto">
              <a:xfrm>
                <a:off x="1090"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73" name="Line 2537"/>
              <p:cNvSpPr>
                <a:spLocks noChangeShapeType="1"/>
              </p:cNvSpPr>
              <p:nvPr/>
            </p:nvSpPr>
            <p:spPr bwMode="auto">
              <a:xfrm>
                <a:off x="116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74" name="Line 2538"/>
              <p:cNvSpPr>
                <a:spLocks noChangeShapeType="1"/>
              </p:cNvSpPr>
              <p:nvPr/>
            </p:nvSpPr>
            <p:spPr bwMode="auto">
              <a:xfrm>
                <a:off x="1259"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75" name="Line 2539"/>
              <p:cNvSpPr>
                <a:spLocks noChangeShapeType="1"/>
              </p:cNvSpPr>
              <p:nvPr/>
            </p:nvSpPr>
            <p:spPr bwMode="auto">
              <a:xfrm>
                <a:off x="145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76" name="Line 2540"/>
              <p:cNvSpPr>
                <a:spLocks noChangeShapeType="1"/>
              </p:cNvSpPr>
              <p:nvPr/>
            </p:nvSpPr>
            <p:spPr bwMode="auto">
              <a:xfrm>
                <a:off x="1550"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77" name="Line 2541"/>
              <p:cNvSpPr>
                <a:spLocks noChangeShapeType="1"/>
              </p:cNvSpPr>
              <p:nvPr/>
            </p:nvSpPr>
            <p:spPr bwMode="auto">
              <a:xfrm>
                <a:off x="1622"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78" name="Line 2542"/>
              <p:cNvSpPr>
                <a:spLocks noChangeShapeType="1"/>
              </p:cNvSpPr>
              <p:nvPr/>
            </p:nvSpPr>
            <p:spPr bwMode="auto">
              <a:xfrm>
                <a:off x="1453"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79" name="Line 2543"/>
              <p:cNvSpPr>
                <a:spLocks noChangeShapeType="1"/>
              </p:cNvSpPr>
              <p:nvPr/>
            </p:nvSpPr>
            <p:spPr bwMode="auto">
              <a:xfrm>
                <a:off x="1453"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80" name="Line 2544"/>
              <p:cNvSpPr>
                <a:spLocks noChangeShapeType="1"/>
              </p:cNvSpPr>
              <p:nvPr/>
            </p:nvSpPr>
            <p:spPr bwMode="auto">
              <a:xfrm>
                <a:off x="1453"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2422" name="Group 2545"/>
            <p:cNvGrpSpPr>
              <a:grpSpLocks/>
            </p:cNvGrpSpPr>
            <p:nvPr/>
          </p:nvGrpSpPr>
          <p:grpSpPr bwMode="auto">
            <a:xfrm>
              <a:off x="3025" y="2765"/>
              <a:ext cx="532" cy="266"/>
              <a:chOff x="1090" y="3660"/>
              <a:chExt cx="532" cy="266"/>
            </a:xfrm>
          </p:grpSpPr>
          <p:sp>
            <p:nvSpPr>
              <p:cNvPr id="2519" name="Rectangle 2546"/>
              <p:cNvSpPr>
                <a:spLocks noChangeArrowheads="1"/>
              </p:cNvSpPr>
              <p:nvPr/>
            </p:nvSpPr>
            <p:spPr bwMode="auto">
              <a:xfrm>
                <a:off x="1550" y="3856"/>
                <a:ext cx="72"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288</a:t>
                </a:r>
              </a:p>
            </p:txBody>
          </p:sp>
          <p:sp>
            <p:nvSpPr>
              <p:cNvPr id="2520" name="Rectangle 2547"/>
              <p:cNvSpPr>
                <a:spLocks noChangeArrowheads="1"/>
              </p:cNvSpPr>
              <p:nvPr/>
            </p:nvSpPr>
            <p:spPr bwMode="auto">
              <a:xfrm>
                <a:off x="1453" y="3856"/>
                <a:ext cx="97"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1200</a:t>
                </a:r>
              </a:p>
            </p:txBody>
          </p:sp>
          <p:sp>
            <p:nvSpPr>
              <p:cNvPr id="2521" name="Rectangle 2548"/>
              <p:cNvSpPr>
                <a:spLocks noChangeArrowheads="1"/>
              </p:cNvSpPr>
              <p:nvPr/>
            </p:nvSpPr>
            <p:spPr bwMode="auto">
              <a:xfrm>
                <a:off x="1163" y="3856"/>
                <a:ext cx="96"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1200</a:t>
                </a:r>
              </a:p>
            </p:txBody>
          </p:sp>
          <p:sp>
            <p:nvSpPr>
              <p:cNvPr id="2522" name="Rectangle 2549"/>
              <p:cNvSpPr>
                <a:spLocks noChangeArrowheads="1"/>
              </p:cNvSpPr>
              <p:nvPr/>
            </p:nvSpPr>
            <p:spPr bwMode="auto">
              <a:xfrm>
                <a:off x="1090" y="3856"/>
                <a:ext cx="73"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288</a:t>
                </a:r>
              </a:p>
            </p:txBody>
          </p:sp>
          <p:sp>
            <p:nvSpPr>
              <p:cNvPr id="2523" name="Rectangle 2550"/>
              <p:cNvSpPr>
                <a:spLocks noChangeArrowheads="1"/>
              </p:cNvSpPr>
              <p:nvPr/>
            </p:nvSpPr>
            <p:spPr bwMode="auto">
              <a:xfrm>
                <a:off x="1550" y="3791"/>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524" name="Rectangle 2551"/>
              <p:cNvSpPr>
                <a:spLocks noChangeArrowheads="1"/>
              </p:cNvSpPr>
              <p:nvPr/>
            </p:nvSpPr>
            <p:spPr bwMode="auto">
              <a:xfrm>
                <a:off x="1453" y="3791"/>
                <a:ext cx="97"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525" name="Rectangle 2552"/>
              <p:cNvSpPr>
                <a:spLocks noChangeArrowheads="1"/>
              </p:cNvSpPr>
              <p:nvPr/>
            </p:nvSpPr>
            <p:spPr bwMode="auto">
              <a:xfrm>
                <a:off x="1163" y="3791"/>
                <a:ext cx="96"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526" name="Rectangle 2553"/>
              <p:cNvSpPr>
                <a:spLocks noChangeArrowheads="1"/>
              </p:cNvSpPr>
              <p:nvPr/>
            </p:nvSpPr>
            <p:spPr bwMode="auto">
              <a:xfrm>
                <a:off x="1090" y="3791"/>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527" name="Rectangle 2554"/>
              <p:cNvSpPr>
                <a:spLocks noChangeArrowheads="1"/>
              </p:cNvSpPr>
              <p:nvPr/>
            </p:nvSpPr>
            <p:spPr bwMode="auto">
              <a:xfrm>
                <a:off x="1550" y="3725"/>
                <a:ext cx="72"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28" name="Rectangle 2555"/>
              <p:cNvSpPr>
                <a:spLocks noChangeArrowheads="1"/>
              </p:cNvSpPr>
              <p:nvPr/>
            </p:nvSpPr>
            <p:spPr bwMode="auto">
              <a:xfrm>
                <a:off x="1453" y="3725"/>
                <a:ext cx="97"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29" name="Rectangle 2556"/>
              <p:cNvSpPr>
                <a:spLocks noChangeArrowheads="1"/>
              </p:cNvSpPr>
              <p:nvPr/>
            </p:nvSpPr>
            <p:spPr bwMode="auto">
              <a:xfrm>
                <a:off x="1163" y="3725"/>
                <a:ext cx="96"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30" name="Rectangle 2557"/>
              <p:cNvSpPr>
                <a:spLocks noChangeArrowheads="1"/>
              </p:cNvSpPr>
              <p:nvPr/>
            </p:nvSpPr>
            <p:spPr bwMode="auto">
              <a:xfrm>
                <a:off x="1090" y="3725"/>
                <a:ext cx="73"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31" name="Rectangle 2558"/>
              <p:cNvSpPr>
                <a:spLocks noChangeArrowheads="1"/>
              </p:cNvSpPr>
              <p:nvPr/>
            </p:nvSpPr>
            <p:spPr bwMode="auto">
              <a:xfrm>
                <a:off x="1550" y="3660"/>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32" name="Rectangle 2559"/>
              <p:cNvSpPr>
                <a:spLocks noChangeArrowheads="1"/>
              </p:cNvSpPr>
              <p:nvPr/>
            </p:nvSpPr>
            <p:spPr bwMode="auto">
              <a:xfrm>
                <a:off x="1453" y="3660"/>
                <a:ext cx="97"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33" name="Rectangle 2560"/>
              <p:cNvSpPr>
                <a:spLocks noChangeArrowheads="1"/>
              </p:cNvSpPr>
              <p:nvPr/>
            </p:nvSpPr>
            <p:spPr bwMode="auto">
              <a:xfrm>
                <a:off x="1259" y="3660"/>
                <a:ext cx="194"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nchorCtr="1"/>
              <a:lstStyle/>
              <a:p>
                <a:pPr fontAlgn="base">
                  <a:spcBef>
                    <a:spcPct val="20000"/>
                  </a:spcBef>
                  <a:spcAft>
                    <a:spcPct val="0"/>
                  </a:spcAft>
                  <a:buClr>
                    <a:srgbClr val="FFFF99"/>
                  </a:buClr>
                  <a:buSzPct val="80000"/>
                  <a:buFont typeface="Wingdings" pitchFamily="2" charset="2"/>
                  <a:buNone/>
                </a:pPr>
                <a:r>
                  <a:rPr lang="en-US" sz="600" b="1" dirty="0">
                    <a:solidFill>
                      <a:srgbClr val="EF0F14"/>
                    </a:solidFill>
                    <a:latin typeface="Verdana"/>
                    <a:ea typeface="ＭＳ Ｐゴシック"/>
                  </a:rPr>
                  <a:t>165 IBV</a:t>
                </a:r>
              </a:p>
            </p:txBody>
          </p:sp>
          <p:sp>
            <p:nvSpPr>
              <p:cNvPr id="2534" name="Rectangle 2561"/>
              <p:cNvSpPr>
                <a:spLocks noChangeArrowheads="1"/>
              </p:cNvSpPr>
              <p:nvPr/>
            </p:nvSpPr>
            <p:spPr bwMode="auto">
              <a:xfrm>
                <a:off x="1163" y="3660"/>
                <a:ext cx="96"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35" name="Rectangle 2562"/>
              <p:cNvSpPr>
                <a:spLocks noChangeArrowheads="1"/>
              </p:cNvSpPr>
              <p:nvPr/>
            </p:nvSpPr>
            <p:spPr bwMode="auto">
              <a:xfrm>
                <a:off x="1090" y="3660"/>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36" name="Line 2563"/>
              <p:cNvSpPr>
                <a:spLocks noChangeShapeType="1"/>
              </p:cNvSpPr>
              <p:nvPr/>
            </p:nvSpPr>
            <p:spPr bwMode="auto">
              <a:xfrm>
                <a:off x="1090" y="3660"/>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37" name="Line 2564"/>
              <p:cNvSpPr>
                <a:spLocks noChangeShapeType="1"/>
              </p:cNvSpPr>
              <p:nvPr/>
            </p:nvSpPr>
            <p:spPr bwMode="auto">
              <a:xfrm>
                <a:off x="1090"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38" name="Line 2565"/>
              <p:cNvSpPr>
                <a:spLocks noChangeShapeType="1"/>
              </p:cNvSpPr>
              <p:nvPr/>
            </p:nvSpPr>
            <p:spPr bwMode="auto">
              <a:xfrm>
                <a:off x="1090"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39" name="Line 2566"/>
              <p:cNvSpPr>
                <a:spLocks noChangeShapeType="1"/>
              </p:cNvSpPr>
              <p:nvPr/>
            </p:nvSpPr>
            <p:spPr bwMode="auto">
              <a:xfrm>
                <a:off x="1090"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40" name="Line 2567"/>
              <p:cNvSpPr>
                <a:spLocks noChangeShapeType="1"/>
              </p:cNvSpPr>
              <p:nvPr/>
            </p:nvSpPr>
            <p:spPr bwMode="auto">
              <a:xfrm>
                <a:off x="1090" y="3926"/>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41" name="Line 2568"/>
              <p:cNvSpPr>
                <a:spLocks noChangeShapeType="1"/>
              </p:cNvSpPr>
              <p:nvPr/>
            </p:nvSpPr>
            <p:spPr bwMode="auto">
              <a:xfrm>
                <a:off x="1090"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42" name="Line 2569"/>
              <p:cNvSpPr>
                <a:spLocks noChangeShapeType="1"/>
              </p:cNvSpPr>
              <p:nvPr/>
            </p:nvSpPr>
            <p:spPr bwMode="auto">
              <a:xfrm>
                <a:off x="116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43" name="Line 2570"/>
              <p:cNvSpPr>
                <a:spLocks noChangeShapeType="1"/>
              </p:cNvSpPr>
              <p:nvPr/>
            </p:nvSpPr>
            <p:spPr bwMode="auto">
              <a:xfrm>
                <a:off x="1259"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44" name="Line 2571"/>
              <p:cNvSpPr>
                <a:spLocks noChangeShapeType="1"/>
              </p:cNvSpPr>
              <p:nvPr/>
            </p:nvSpPr>
            <p:spPr bwMode="auto">
              <a:xfrm>
                <a:off x="145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45" name="Line 2572"/>
              <p:cNvSpPr>
                <a:spLocks noChangeShapeType="1"/>
              </p:cNvSpPr>
              <p:nvPr/>
            </p:nvSpPr>
            <p:spPr bwMode="auto">
              <a:xfrm>
                <a:off x="1550"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46" name="Line 2573"/>
              <p:cNvSpPr>
                <a:spLocks noChangeShapeType="1"/>
              </p:cNvSpPr>
              <p:nvPr/>
            </p:nvSpPr>
            <p:spPr bwMode="auto">
              <a:xfrm>
                <a:off x="1622"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47" name="Line 2574"/>
              <p:cNvSpPr>
                <a:spLocks noChangeShapeType="1"/>
              </p:cNvSpPr>
              <p:nvPr/>
            </p:nvSpPr>
            <p:spPr bwMode="auto">
              <a:xfrm>
                <a:off x="1453"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48" name="Line 2575"/>
              <p:cNvSpPr>
                <a:spLocks noChangeShapeType="1"/>
              </p:cNvSpPr>
              <p:nvPr/>
            </p:nvSpPr>
            <p:spPr bwMode="auto">
              <a:xfrm>
                <a:off x="1453"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49" name="Line 2576"/>
              <p:cNvSpPr>
                <a:spLocks noChangeShapeType="1"/>
              </p:cNvSpPr>
              <p:nvPr/>
            </p:nvSpPr>
            <p:spPr bwMode="auto">
              <a:xfrm>
                <a:off x="1453"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2423" name="Group 2577"/>
            <p:cNvGrpSpPr>
              <a:grpSpLocks/>
            </p:cNvGrpSpPr>
            <p:nvPr/>
          </p:nvGrpSpPr>
          <p:grpSpPr bwMode="auto">
            <a:xfrm>
              <a:off x="3703" y="2765"/>
              <a:ext cx="532" cy="266"/>
              <a:chOff x="1090" y="3660"/>
              <a:chExt cx="532" cy="266"/>
            </a:xfrm>
          </p:grpSpPr>
          <p:sp>
            <p:nvSpPr>
              <p:cNvPr id="2488" name="Rectangle 2578"/>
              <p:cNvSpPr>
                <a:spLocks noChangeArrowheads="1"/>
              </p:cNvSpPr>
              <p:nvPr/>
            </p:nvSpPr>
            <p:spPr bwMode="auto">
              <a:xfrm>
                <a:off x="1550" y="3856"/>
                <a:ext cx="72"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288</a:t>
                </a:r>
              </a:p>
            </p:txBody>
          </p:sp>
          <p:sp>
            <p:nvSpPr>
              <p:cNvPr id="2489" name="Rectangle 2579"/>
              <p:cNvSpPr>
                <a:spLocks noChangeArrowheads="1"/>
              </p:cNvSpPr>
              <p:nvPr/>
            </p:nvSpPr>
            <p:spPr bwMode="auto">
              <a:xfrm>
                <a:off x="1453" y="3856"/>
                <a:ext cx="97"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1200</a:t>
                </a:r>
              </a:p>
            </p:txBody>
          </p:sp>
          <p:sp>
            <p:nvSpPr>
              <p:cNvPr id="2490" name="Rectangle 2580"/>
              <p:cNvSpPr>
                <a:spLocks noChangeArrowheads="1"/>
              </p:cNvSpPr>
              <p:nvPr/>
            </p:nvSpPr>
            <p:spPr bwMode="auto">
              <a:xfrm>
                <a:off x="1163" y="3856"/>
                <a:ext cx="96"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1200</a:t>
                </a:r>
              </a:p>
            </p:txBody>
          </p:sp>
          <p:sp>
            <p:nvSpPr>
              <p:cNvPr id="2491" name="Rectangle 2581"/>
              <p:cNvSpPr>
                <a:spLocks noChangeArrowheads="1"/>
              </p:cNvSpPr>
              <p:nvPr/>
            </p:nvSpPr>
            <p:spPr bwMode="auto">
              <a:xfrm>
                <a:off x="1090" y="3856"/>
                <a:ext cx="73"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288</a:t>
                </a:r>
              </a:p>
            </p:txBody>
          </p:sp>
          <p:sp>
            <p:nvSpPr>
              <p:cNvPr id="2492" name="Rectangle 2582"/>
              <p:cNvSpPr>
                <a:spLocks noChangeArrowheads="1"/>
              </p:cNvSpPr>
              <p:nvPr/>
            </p:nvSpPr>
            <p:spPr bwMode="auto">
              <a:xfrm>
                <a:off x="1550" y="3791"/>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493" name="Rectangle 2583"/>
              <p:cNvSpPr>
                <a:spLocks noChangeArrowheads="1"/>
              </p:cNvSpPr>
              <p:nvPr/>
            </p:nvSpPr>
            <p:spPr bwMode="auto">
              <a:xfrm>
                <a:off x="1453" y="3791"/>
                <a:ext cx="97"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494" name="Rectangle 2584"/>
              <p:cNvSpPr>
                <a:spLocks noChangeArrowheads="1"/>
              </p:cNvSpPr>
              <p:nvPr/>
            </p:nvSpPr>
            <p:spPr bwMode="auto">
              <a:xfrm>
                <a:off x="1163" y="3791"/>
                <a:ext cx="96"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495" name="Rectangle 2585"/>
              <p:cNvSpPr>
                <a:spLocks noChangeArrowheads="1"/>
              </p:cNvSpPr>
              <p:nvPr/>
            </p:nvSpPr>
            <p:spPr bwMode="auto">
              <a:xfrm>
                <a:off x="1090" y="3791"/>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496" name="Rectangle 2586"/>
              <p:cNvSpPr>
                <a:spLocks noChangeArrowheads="1"/>
              </p:cNvSpPr>
              <p:nvPr/>
            </p:nvSpPr>
            <p:spPr bwMode="auto">
              <a:xfrm>
                <a:off x="1550" y="3725"/>
                <a:ext cx="72"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97" name="Rectangle 2587"/>
              <p:cNvSpPr>
                <a:spLocks noChangeArrowheads="1"/>
              </p:cNvSpPr>
              <p:nvPr/>
            </p:nvSpPr>
            <p:spPr bwMode="auto">
              <a:xfrm>
                <a:off x="1453" y="3725"/>
                <a:ext cx="97"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98" name="Rectangle 2588"/>
              <p:cNvSpPr>
                <a:spLocks noChangeArrowheads="1"/>
              </p:cNvSpPr>
              <p:nvPr/>
            </p:nvSpPr>
            <p:spPr bwMode="auto">
              <a:xfrm>
                <a:off x="1163" y="3725"/>
                <a:ext cx="96"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99" name="Rectangle 2589"/>
              <p:cNvSpPr>
                <a:spLocks noChangeArrowheads="1"/>
              </p:cNvSpPr>
              <p:nvPr/>
            </p:nvSpPr>
            <p:spPr bwMode="auto">
              <a:xfrm>
                <a:off x="1090" y="3725"/>
                <a:ext cx="73"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00" name="Rectangle 2590"/>
              <p:cNvSpPr>
                <a:spLocks noChangeArrowheads="1"/>
              </p:cNvSpPr>
              <p:nvPr/>
            </p:nvSpPr>
            <p:spPr bwMode="auto">
              <a:xfrm>
                <a:off x="1550" y="3660"/>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01" name="Rectangle 2591"/>
              <p:cNvSpPr>
                <a:spLocks noChangeArrowheads="1"/>
              </p:cNvSpPr>
              <p:nvPr/>
            </p:nvSpPr>
            <p:spPr bwMode="auto">
              <a:xfrm>
                <a:off x="1453" y="3660"/>
                <a:ext cx="97"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02" name="Rectangle 2592"/>
              <p:cNvSpPr>
                <a:spLocks noChangeArrowheads="1"/>
              </p:cNvSpPr>
              <p:nvPr/>
            </p:nvSpPr>
            <p:spPr bwMode="auto">
              <a:xfrm>
                <a:off x="1259" y="3660"/>
                <a:ext cx="194"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nchorCtr="1"/>
              <a:lstStyle/>
              <a:p>
                <a:pPr fontAlgn="base">
                  <a:spcBef>
                    <a:spcPct val="20000"/>
                  </a:spcBef>
                  <a:spcAft>
                    <a:spcPct val="0"/>
                  </a:spcAft>
                  <a:buClr>
                    <a:srgbClr val="FFFF99"/>
                  </a:buClr>
                  <a:buSzPct val="80000"/>
                  <a:buFont typeface="Wingdings" pitchFamily="2" charset="2"/>
                  <a:buNone/>
                </a:pPr>
                <a:r>
                  <a:rPr lang="en-US" sz="600" b="1" dirty="0">
                    <a:solidFill>
                      <a:srgbClr val="EF0F14"/>
                    </a:solidFill>
                    <a:latin typeface="Verdana"/>
                    <a:ea typeface="ＭＳ Ｐゴシック"/>
                  </a:rPr>
                  <a:t>165 IBV</a:t>
                </a:r>
              </a:p>
            </p:txBody>
          </p:sp>
          <p:sp>
            <p:nvSpPr>
              <p:cNvPr id="2503" name="Rectangle 2593"/>
              <p:cNvSpPr>
                <a:spLocks noChangeArrowheads="1"/>
              </p:cNvSpPr>
              <p:nvPr/>
            </p:nvSpPr>
            <p:spPr bwMode="auto">
              <a:xfrm>
                <a:off x="1163" y="3660"/>
                <a:ext cx="96"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04" name="Rectangle 2594"/>
              <p:cNvSpPr>
                <a:spLocks noChangeArrowheads="1"/>
              </p:cNvSpPr>
              <p:nvPr/>
            </p:nvSpPr>
            <p:spPr bwMode="auto">
              <a:xfrm>
                <a:off x="1090" y="3660"/>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505" name="Line 2595"/>
              <p:cNvSpPr>
                <a:spLocks noChangeShapeType="1"/>
              </p:cNvSpPr>
              <p:nvPr/>
            </p:nvSpPr>
            <p:spPr bwMode="auto">
              <a:xfrm>
                <a:off x="1090" y="3660"/>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06" name="Line 2596"/>
              <p:cNvSpPr>
                <a:spLocks noChangeShapeType="1"/>
              </p:cNvSpPr>
              <p:nvPr/>
            </p:nvSpPr>
            <p:spPr bwMode="auto">
              <a:xfrm>
                <a:off x="1090"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07" name="Line 2597"/>
              <p:cNvSpPr>
                <a:spLocks noChangeShapeType="1"/>
              </p:cNvSpPr>
              <p:nvPr/>
            </p:nvSpPr>
            <p:spPr bwMode="auto">
              <a:xfrm>
                <a:off x="1090"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08" name="Line 2598"/>
              <p:cNvSpPr>
                <a:spLocks noChangeShapeType="1"/>
              </p:cNvSpPr>
              <p:nvPr/>
            </p:nvSpPr>
            <p:spPr bwMode="auto">
              <a:xfrm>
                <a:off x="1090"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09" name="Line 2599"/>
              <p:cNvSpPr>
                <a:spLocks noChangeShapeType="1"/>
              </p:cNvSpPr>
              <p:nvPr/>
            </p:nvSpPr>
            <p:spPr bwMode="auto">
              <a:xfrm>
                <a:off x="1090" y="3926"/>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10" name="Line 2600"/>
              <p:cNvSpPr>
                <a:spLocks noChangeShapeType="1"/>
              </p:cNvSpPr>
              <p:nvPr/>
            </p:nvSpPr>
            <p:spPr bwMode="auto">
              <a:xfrm>
                <a:off x="1090"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11" name="Line 2601"/>
              <p:cNvSpPr>
                <a:spLocks noChangeShapeType="1"/>
              </p:cNvSpPr>
              <p:nvPr/>
            </p:nvSpPr>
            <p:spPr bwMode="auto">
              <a:xfrm>
                <a:off x="116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12" name="Line 2602"/>
              <p:cNvSpPr>
                <a:spLocks noChangeShapeType="1"/>
              </p:cNvSpPr>
              <p:nvPr/>
            </p:nvSpPr>
            <p:spPr bwMode="auto">
              <a:xfrm>
                <a:off x="1259"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13" name="Line 2603"/>
              <p:cNvSpPr>
                <a:spLocks noChangeShapeType="1"/>
              </p:cNvSpPr>
              <p:nvPr/>
            </p:nvSpPr>
            <p:spPr bwMode="auto">
              <a:xfrm>
                <a:off x="145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14" name="Line 2604"/>
              <p:cNvSpPr>
                <a:spLocks noChangeShapeType="1"/>
              </p:cNvSpPr>
              <p:nvPr/>
            </p:nvSpPr>
            <p:spPr bwMode="auto">
              <a:xfrm>
                <a:off x="1550"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15" name="Line 2605"/>
              <p:cNvSpPr>
                <a:spLocks noChangeShapeType="1"/>
              </p:cNvSpPr>
              <p:nvPr/>
            </p:nvSpPr>
            <p:spPr bwMode="auto">
              <a:xfrm>
                <a:off x="1622"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16" name="Line 2606"/>
              <p:cNvSpPr>
                <a:spLocks noChangeShapeType="1"/>
              </p:cNvSpPr>
              <p:nvPr/>
            </p:nvSpPr>
            <p:spPr bwMode="auto">
              <a:xfrm>
                <a:off x="1453"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17" name="Line 2607"/>
              <p:cNvSpPr>
                <a:spLocks noChangeShapeType="1"/>
              </p:cNvSpPr>
              <p:nvPr/>
            </p:nvSpPr>
            <p:spPr bwMode="auto">
              <a:xfrm>
                <a:off x="1453"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518" name="Line 2608"/>
              <p:cNvSpPr>
                <a:spLocks noChangeShapeType="1"/>
              </p:cNvSpPr>
              <p:nvPr/>
            </p:nvSpPr>
            <p:spPr bwMode="auto">
              <a:xfrm>
                <a:off x="1453"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2424" name="Group 2609"/>
            <p:cNvGrpSpPr>
              <a:grpSpLocks/>
            </p:cNvGrpSpPr>
            <p:nvPr/>
          </p:nvGrpSpPr>
          <p:grpSpPr bwMode="auto">
            <a:xfrm>
              <a:off x="4381" y="2765"/>
              <a:ext cx="532" cy="266"/>
              <a:chOff x="1090" y="3660"/>
              <a:chExt cx="532" cy="266"/>
            </a:xfrm>
          </p:grpSpPr>
          <p:sp>
            <p:nvSpPr>
              <p:cNvPr id="2457" name="Rectangle 2610"/>
              <p:cNvSpPr>
                <a:spLocks noChangeArrowheads="1"/>
              </p:cNvSpPr>
              <p:nvPr/>
            </p:nvSpPr>
            <p:spPr bwMode="auto">
              <a:xfrm>
                <a:off x="1550" y="3856"/>
                <a:ext cx="72"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288</a:t>
                </a:r>
              </a:p>
            </p:txBody>
          </p:sp>
          <p:sp>
            <p:nvSpPr>
              <p:cNvPr id="2458" name="Rectangle 2611"/>
              <p:cNvSpPr>
                <a:spLocks noChangeArrowheads="1"/>
              </p:cNvSpPr>
              <p:nvPr/>
            </p:nvSpPr>
            <p:spPr bwMode="auto">
              <a:xfrm>
                <a:off x="1453" y="3856"/>
                <a:ext cx="97"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1200</a:t>
                </a:r>
              </a:p>
            </p:txBody>
          </p:sp>
          <p:sp>
            <p:nvSpPr>
              <p:cNvPr id="2459" name="Rectangle 2612"/>
              <p:cNvSpPr>
                <a:spLocks noChangeArrowheads="1"/>
              </p:cNvSpPr>
              <p:nvPr/>
            </p:nvSpPr>
            <p:spPr bwMode="auto">
              <a:xfrm>
                <a:off x="1163" y="3856"/>
                <a:ext cx="96"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1200</a:t>
                </a:r>
              </a:p>
            </p:txBody>
          </p:sp>
          <p:sp>
            <p:nvSpPr>
              <p:cNvPr id="2460" name="Rectangle 2613"/>
              <p:cNvSpPr>
                <a:spLocks noChangeArrowheads="1"/>
              </p:cNvSpPr>
              <p:nvPr/>
            </p:nvSpPr>
            <p:spPr bwMode="auto">
              <a:xfrm>
                <a:off x="1090" y="3856"/>
                <a:ext cx="73"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288</a:t>
                </a:r>
              </a:p>
            </p:txBody>
          </p:sp>
          <p:sp>
            <p:nvSpPr>
              <p:cNvPr id="2461" name="Rectangle 2614"/>
              <p:cNvSpPr>
                <a:spLocks noChangeArrowheads="1"/>
              </p:cNvSpPr>
              <p:nvPr/>
            </p:nvSpPr>
            <p:spPr bwMode="auto">
              <a:xfrm>
                <a:off x="1550" y="3791"/>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462" name="Rectangle 2615"/>
              <p:cNvSpPr>
                <a:spLocks noChangeArrowheads="1"/>
              </p:cNvSpPr>
              <p:nvPr/>
            </p:nvSpPr>
            <p:spPr bwMode="auto">
              <a:xfrm>
                <a:off x="1453" y="3791"/>
                <a:ext cx="97"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463" name="Rectangle 2616"/>
              <p:cNvSpPr>
                <a:spLocks noChangeArrowheads="1"/>
              </p:cNvSpPr>
              <p:nvPr/>
            </p:nvSpPr>
            <p:spPr bwMode="auto">
              <a:xfrm>
                <a:off x="1163" y="3791"/>
                <a:ext cx="96"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464" name="Rectangle 2617"/>
              <p:cNvSpPr>
                <a:spLocks noChangeArrowheads="1"/>
              </p:cNvSpPr>
              <p:nvPr/>
            </p:nvSpPr>
            <p:spPr bwMode="auto">
              <a:xfrm>
                <a:off x="1090" y="3791"/>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465" name="Rectangle 2618"/>
              <p:cNvSpPr>
                <a:spLocks noChangeArrowheads="1"/>
              </p:cNvSpPr>
              <p:nvPr/>
            </p:nvSpPr>
            <p:spPr bwMode="auto">
              <a:xfrm>
                <a:off x="1550" y="3725"/>
                <a:ext cx="72"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66" name="Rectangle 2619"/>
              <p:cNvSpPr>
                <a:spLocks noChangeArrowheads="1"/>
              </p:cNvSpPr>
              <p:nvPr/>
            </p:nvSpPr>
            <p:spPr bwMode="auto">
              <a:xfrm>
                <a:off x="1453" y="3725"/>
                <a:ext cx="97"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67" name="Rectangle 2620"/>
              <p:cNvSpPr>
                <a:spLocks noChangeArrowheads="1"/>
              </p:cNvSpPr>
              <p:nvPr/>
            </p:nvSpPr>
            <p:spPr bwMode="auto">
              <a:xfrm>
                <a:off x="1163" y="3725"/>
                <a:ext cx="96"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68" name="Rectangle 2621"/>
              <p:cNvSpPr>
                <a:spLocks noChangeArrowheads="1"/>
              </p:cNvSpPr>
              <p:nvPr/>
            </p:nvSpPr>
            <p:spPr bwMode="auto">
              <a:xfrm>
                <a:off x="1090" y="3725"/>
                <a:ext cx="73"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69" name="Rectangle 2622"/>
              <p:cNvSpPr>
                <a:spLocks noChangeArrowheads="1"/>
              </p:cNvSpPr>
              <p:nvPr/>
            </p:nvSpPr>
            <p:spPr bwMode="auto">
              <a:xfrm>
                <a:off x="1550" y="3660"/>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70" name="Rectangle 2623"/>
              <p:cNvSpPr>
                <a:spLocks noChangeArrowheads="1"/>
              </p:cNvSpPr>
              <p:nvPr/>
            </p:nvSpPr>
            <p:spPr bwMode="auto">
              <a:xfrm>
                <a:off x="1453" y="3660"/>
                <a:ext cx="97"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71" name="Rectangle 2624"/>
              <p:cNvSpPr>
                <a:spLocks noChangeArrowheads="1"/>
              </p:cNvSpPr>
              <p:nvPr/>
            </p:nvSpPr>
            <p:spPr bwMode="auto">
              <a:xfrm>
                <a:off x="1259" y="3660"/>
                <a:ext cx="194"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nchorCtr="1"/>
              <a:lstStyle/>
              <a:p>
                <a:pPr fontAlgn="base">
                  <a:spcBef>
                    <a:spcPct val="20000"/>
                  </a:spcBef>
                  <a:spcAft>
                    <a:spcPct val="0"/>
                  </a:spcAft>
                  <a:buClr>
                    <a:srgbClr val="FFFF99"/>
                  </a:buClr>
                  <a:buSzPct val="80000"/>
                  <a:buFont typeface="Wingdings" pitchFamily="2" charset="2"/>
                  <a:buNone/>
                </a:pPr>
                <a:r>
                  <a:rPr lang="en-US" sz="600" b="1" dirty="0">
                    <a:solidFill>
                      <a:srgbClr val="EF0F14"/>
                    </a:solidFill>
                    <a:latin typeface="Verdana"/>
                    <a:ea typeface="ＭＳ Ｐゴシック"/>
                  </a:rPr>
                  <a:t>165 IBV</a:t>
                </a:r>
              </a:p>
            </p:txBody>
          </p:sp>
          <p:sp>
            <p:nvSpPr>
              <p:cNvPr id="2472" name="Rectangle 2625"/>
              <p:cNvSpPr>
                <a:spLocks noChangeArrowheads="1"/>
              </p:cNvSpPr>
              <p:nvPr/>
            </p:nvSpPr>
            <p:spPr bwMode="auto">
              <a:xfrm>
                <a:off x="1163" y="3660"/>
                <a:ext cx="96"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73" name="Rectangle 2626"/>
              <p:cNvSpPr>
                <a:spLocks noChangeArrowheads="1"/>
              </p:cNvSpPr>
              <p:nvPr/>
            </p:nvSpPr>
            <p:spPr bwMode="auto">
              <a:xfrm>
                <a:off x="1090" y="3660"/>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74" name="Line 2627"/>
              <p:cNvSpPr>
                <a:spLocks noChangeShapeType="1"/>
              </p:cNvSpPr>
              <p:nvPr/>
            </p:nvSpPr>
            <p:spPr bwMode="auto">
              <a:xfrm>
                <a:off x="1090" y="3660"/>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75" name="Line 2628"/>
              <p:cNvSpPr>
                <a:spLocks noChangeShapeType="1"/>
              </p:cNvSpPr>
              <p:nvPr/>
            </p:nvSpPr>
            <p:spPr bwMode="auto">
              <a:xfrm>
                <a:off x="1090"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76" name="Line 2629"/>
              <p:cNvSpPr>
                <a:spLocks noChangeShapeType="1"/>
              </p:cNvSpPr>
              <p:nvPr/>
            </p:nvSpPr>
            <p:spPr bwMode="auto">
              <a:xfrm>
                <a:off x="1090"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77" name="Line 2630"/>
              <p:cNvSpPr>
                <a:spLocks noChangeShapeType="1"/>
              </p:cNvSpPr>
              <p:nvPr/>
            </p:nvSpPr>
            <p:spPr bwMode="auto">
              <a:xfrm>
                <a:off x="1090"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78" name="Line 2631"/>
              <p:cNvSpPr>
                <a:spLocks noChangeShapeType="1"/>
              </p:cNvSpPr>
              <p:nvPr/>
            </p:nvSpPr>
            <p:spPr bwMode="auto">
              <a:xfrm>
                <a:off x="1090" y="3926"/>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79" name="Line 2632"/>
              <p:cNvSpPr>
                <a:spLocks noChangeShapeType="1"/>
              </p:cNvSpPr>
              <p:nvPr/>
            </p:nvSpPr>
            <p:spPr bwMode="auto">
              <a:xfrm>
                <a:off x="1090"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80" name="Line 2633"/>
              <p:cNvSpPr>
                <a:spLocks noChangeShapeType="1"/>
              </p:cNvSpPr>
              <p:nvPr/>
            </p:nvSpPr>
            <p:spPr bwMode="auto">
              <a:xfrm>
                <a:off x="116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81" name="Line 2634"/>
              <p:cNvSpPr>
                <a:spLocks noChangeShapeType="1"/>
              </p:cNvSpPr>
              <p:nvPr/>
            </p:nvSpPr>
            <p:spPr bwMode="auto">
              <a:xfrm>
                <a:off x="1259"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82" name="Line 2635"/>
              <p:cNvSpPr>
                <a:spLocks noChangeShapeType="1"/>
              </p:cNvSpPr>
              <p:nvPr/>
            </p:nvSpPr>
            <p:spPr bwMode="auto">
              <a:xfrm>
                <a:off x="145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83" name="Line 2636"/>
              <p:cNvSpPr>
                <a:spLocks noChangeShapeType="1"/>
              </p:cNvSpPr>
              <p:nvPr/>
            </p:nvSpPr>
            <p:spPr bwMode="auto">
              <a:xfrm>
                <a:off x="1550"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84" name="Line 2637"/>
              <p:cNvSpPr>
                <a:spLocks noChangeShapeType="1"/>
              </p:cNvSpPr>
              <p:nvPr/>
            </p:nvSpPr>
            <p:spPr bwMode="auto">
              <a:xfrm>
                <a:off x="1622"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85" name="Line 2638"/>
              <p:cNvSpPr>
                <a:spLocks noChangeShapeType="1"/>
              </p:cNvSpPr>
              <p:nvPr/>
            </p:nvSpPr>
            <p:spPr bwMode="auto">
              <a:xfrm>
                <a:off x="1453"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86" name="Line 2639"/>
              <p:cNvSpPr>
                <a:spLocks noChangeShapeType="1"/>
              </p:cNvSpPr>
              <p:nvPr/>
            </p:nvSpPr>
            <p:spPr bwMode="auto">
              <a:xfrm>
                <a:off x="1453"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87" name="Line 2640"/>
              <p:cNvSpPr>
                <a:spLocks noChangeShapeType="1"/>
              </p:cNvSpPr>
              <p:nvPr/>
            </p:nvSpPr>
            <p:spPr bwMode="auto">
              <a:xfrm>
                <a:off x="1453"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2425" name="Group 2641"/>
            <p:cNvGrpSpPr>
              <a:grpSpLocks/>
            </p:cNvGrpSpPr>
            <p:nvPr/>
          </p:nvGrpSpPr>
          <p:grpSpPr bwMode="auto">
            <a:xfrm>
              <a:off x="5059" y="2765"/>
              <a:ext cx="532" cy="266"/>
              <a:chOff x="1090" y="3660"/>
              <a:chExt cx="532" cy="266"/>
            </a:xfrm>
          </p:grpSpPr>
          <p:sp>
            <p:nvSpPr>
              <p:cNvPr id="2426" name="Rectangle 2642"/>
              <p:cNvSpPr>
                <a:spLocks noChangeArrowheads="1"/>
              </p:cNvSpPr>
              <p:nvPr/>
            </p:nvSpPr>
            <p:spPr bwMode="auto">
              <a:xfrm>
                <a:off x="1550" y="3856"/>
                <a:ext cx="72"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288</a:t>
                </a:r>
              </a:p>
            </p:txBody>
          </p:sp>
          <p:sp>
            <p:nvSpPr>
              <p:cNvPr id="2427" name="Rectangle 2643"/>
              <p:cNvSpPr>
                <a:spLocks noChangeArrowheads="1"/>
              </p:cNvSpPr>
              <p:nvPr/>
            </p:nvSpPr>
            <p:spPr bwMode="auto">
              <a:xfrm>
                <a:off x="1453" y="3856"/>
                <a:ext cx="97"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1200</a:t>
                </a:r>
              </a:p>
            </p:txBody>
          </p:sp>
          <p:sp>
            <p:nvSpPr>
              <p:cNvPr id="2428" name="Rectangle 2644"/>
              <p:cNvSpPr>
                <a:spLocks noChangeArrowheads="1"/>
              </p:cNvSpPr>
              <p:nvPr/>
            </p:nvSpPr>
            <p:spPr bwMode="auto">
              <a:xfrm>
                <a:off x="1163" y="3856"/>
                <a:ext cx="96"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1200</a:t>
                </a:r>
              </a:p>
            </p:txBody>
          </p:sp>
          <p:sp>
            <p:nvSpPr>
              <p:cNvPr id="2429" name="Rectangle 2645"/>
              <p:cNvSpPr>
                <a:spLocks noChangeArrowheads="1"/>
              </p:cNvSpPr>
              <p:nvPr/>
            </p:nvSpPr>
            <p:spPr bwMode="auto">
              <a:xfrm>
                <a:off x="1090" y="3856"/>
                <a:ext cx="73"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Verdana"/>
                    <a:ea typeface="ＭＳ Ｐゴシック"/>
                  </a:rPr>
                  <a:t>288</a:t>
                </a:r>
              </a:p>
            </p:txBody>
          </p:sp>
          <p:sp>
            <p:nvSpPr>
              <p:cNvPr id="2430" name="Rectangle 2646"/>
              <p:cNvSpPr>
                <a:spLocks noChangeArrowheads="1"/>
              </p:cNvSpPr>
              <p:nvPr/>
            </p:nvSpPr>
            <p:spPr bwMode="auto">
              <a:xfrm>
                <a:off x="1550" y="3791"/>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431" name="Rectangle 2647"/>
              <p:cNvSpPr>
                <a:spLocks noChangeArrowheads="1"/>
              </p:cNvSpPr>
              <p:nvPr/>
            </p:nvSpPr>
            <p:spPr bwMode="auto">
              <a:xfrm>
                <a:off x="1453" y="3791"/>
                <a:ext cx="97"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432" name="Rectangle 2648"/>
              <p:cNvSpPr>
                <a:spLocks noChangeArrowheads="1"/>
              </p:cNvSpPr>
              <p:nvPr/>
            </p:nvSpPr>
            <p:spPr bwMode="auto">
              <a:xfrm>
                <a:off x="1163" y="3791"/>
                <a:ext cx="96"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433" name="Rectangle 2649"/>
              <p:cNvSpPr>
                <a:spLocks noChangeArrowheads="1"/>
              </p:cNvSpPr>
              <p:nvPr/>
            </p:nvSpPr>
            <p:spPr bwMode="auto">
              <a:xfrm>
                <a:off x="1090" y="3791"/>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Verdana"/>
                  <a:ea typeface="ＭＳ Ｐゴシック"/>
                </a:endParaRPr>
              </a:p>
            </p:txBody>
          </p:sp>
          <p:sp>
            <p:nvSpPr>
              <p:cNvPr id="2434" name="Rectangle 2650"/>
              <p:cNvSpPr>
                <a:spLocks noChangeArrowheads="1"/>
              </p:cNvSpPr>
              <p:nvPr/>
            </p:nvSpPr>
            <p:spPr bwMode="auto">
              <a:xfrm>
                <a:off x="1550" y="3725"/>
                <a:ext cx="72"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35" name="Rectangle 2651"/>
              <p:cNvSpPr>
                <a:spLocks noChangeArrowheads="1"/>
              </p:cNvSpPr>
              <p:nvPr/>
            </p:nvSpPr>
            <p:spPr bwMode="auto">
              <a:xfrm>
                <a:off x="1453" y="3725"/>
                <a:ext cx="97"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36" name="Rectangle 2652"/>
              <p:cNvSpPr>
                <a:spLocks noChangeArrowheads="1"/>
              </p:cNvSpPr>
              <p:nvPr/>
            </p:nvSpPr>
            <p:spPr bwMode="auto">
              <a:xfrm>
                <a:off x="1163" y="3725"/>
                <a:ext cx="96"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37" name="Rectangle 2653"/>
              <p:cNvSpPr>
                <a:spLocks noChangeArrowheads="1"/>
              </p:cNvSpPr>
              <p:nvPr/>
            </p:nvSpPr>
            <p:spPr bwMode="auto">
              <a:xfrm>
                <a:off x="1090" y="3725"/>
                <a:ext cx="73"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38" name="Rectangle 2654"/>
              <p:cNvSpPr>
                <a:spLocks noChangeArrowheads="1"/>
              </p:cNvSpPr>
              <p:nvPr/>
            </p:nvSpPr>
            <p:spPr bwMode="auto">
              <a:xfrm>
                <a:off x="1550" y="3660"/>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39" name="Rectangle 2655"/>
              <p:cNvSpPr>
                <a:spLocks noChangeArrowheads="1"/>
              </p:cNvSpPr>
              <p:nvPr/>
            </p:nvSpPr>
            <p:spPr bwMode="auto">
              <a:xfrm>
                <a:off x="1453" y="3660"/>
                <a:ext cx="97"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40" name="Rectangle 2656"/>
              <p:cNvSpPr>
                <a:spLocks noChangeArrowheads="1"/>
              </p:cNvSpPr>
              <p:nvPr/>
            </p:nvSpPr>
            <p:spPr bwMode="auto">
              <a:xfrm>
                <a:off x="1259" y="3660"/>
                <a:ext cx="194"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nchorCtr="1"/>
              <a:lstStyle/>
              <a:p>
                <a:pPr fontAlgn="base">
                  <a:spcBef>
                    <a:spcPct val="20000"/>
                  </a:spcBef>
                  <a:spcAft>
                    <a:spcPct val="0"/>
                  </a:spcAft>
                  <a:buClr>
                    <a:srgbClr val="FFFF99"/>
                  </a:buClr>
                  <a:buSzPct val="80000"/>
                  <a:buFont typeface="Wingdings" pitchFamily="2" charset="2"/>
                  <a:buNone/>
                </a:pPr>
                <a:r>
                  <a:rPr lang="en-US" sz="600" b="1" dirty="0">
                    <a:solidFill>
                      <a:srgbClr val="EF0F14"/>
                    </a:solidFill>
                    <a:latin typeface="Verdana"/>
                    <a:ea typeface="ＭＳ Ｐゴシック"/>
                  </a:rPr>
                  <a:t>165 IBV</a:t>
                </a:r>
              </a:p>
            </p:txBody>
          </p:sp>
          <p:sp>
            <p:nvSpPr>
              <p:cNvPr id="2441" name="Rectangle 2657"/>
              <p:cNvSpPr>
                <a:spLocks noChangeArrowheads="1"/>
              </p:cNvSpPr>
              <p:nvPr/>
            </p:nvSpPr>
            <p:spPr bwMode="auto">
              <a:xfrm>
                <a:off x="1163" y="3660"/>
                <a:ext cx="96"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42" name="Rectangle 2658"/>
              <p:cNvSpPr>
                <a:spLocks noChangeArrowheads="1"/>
              </p:cNvSpPr>
              <p:nvPr/>
            </p:nvSpPr>
            <p:spPr bwMode="auto">
              <a:xfrm>
                <a:off x="1090" y="3660"/>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Verdana"/>
                  <a:ea typeface="ＭＳ Ｐゴシック"/>
                </a:endParaRPr>
              </a:p>
            </p:txBody>
          </p:sp>
          <p:sp>
            <p:nvSpPr>
              <p:cNvPr id="2443" name="Line 2659"/>
              <p:cNvSpPr>
                <a:spLocks noChangeShapeType="1"/>
              </p:cNvSpPr>
              <p:nvPr/>
            </p:nvSpPr>
            <p:spPr bwMode="auto">
              <a:xfrm>
                <a:off x="1090" y="3660"/>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44" name="Line 2660"/>
              <p:cNvSpPr>
                <a:spLocks noChangeShapeType="1"/>
              </p:cNvSpPr>
              <p:nvPr/>
            </p:nvSpPr>
            <p:spPr bwMode="auto">
              <a:xfrm>
                <a:off x="1090"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45" name="Line 2661"/>
              <p:cNvSpPr>
                <a:spLocks noChangeShapeType="1"/>
              </p:cNvSpPr>
              <p:nvPr/>
            </p:nvSpPr>
            <p:spPr bwMode="auto">
              <a:xfrm>
                <a:off x="1090"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46" name="Line 2662"/>
              <p:cNvSpPr>
                <a:spLocks noChangeShapeType="1"/>
              </p:cNvSpPr>
              <p:nvPr/>
            </p:nvSpPr>
            <p:spPr bwMode="auto">
              <a:xfrm>
                <a:off x="1090"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47" name="Line 2663"/>
              <p:cNvSpPr>
                <a:spLocks noChangeShapeType="1"/>
              </p:cNvSpPr>
              <p:nvPr/>
            </p:nvSpPr>
            <p:spPr bwMode="auto">
              <a:xfrm>
                <a:off x="1090" y="3926"/>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48" name="Line 2664"/>
              <p:cNvSpPr>
                <a:spLocks noChangeShapeType="1"/>
              </p:cNvSpPr>
              <p:nvPr/>
            </p:nvSpPr>
            <p:spPr bwMode="auto">
              <a:xfrm>
                <a:off x="1090"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49" name="Line 2665"/>
              <p:cNvSpPr>
                <a:spLocks noChangeShapeType="1"/>
              </p:cNvSpPr>
              <p:nvPr/>
            </p:nvSpPr>
            <p:spPr bwMode="auto">
              <a:xfrm>
                <a:off x="116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50" name="Line 2666"/>
              <p:cNvSpPr>
                <a:spLocks noChangeShapeType="1"/>
              </p:cNvSpPr>
              <p:nvPr/>
            </p:nvSpPr>
            <p:spPr bwMode="auto">
              <a:xfrm>
                <a:off x="1259"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51" name="Line 2667"/>
              <p:cNvSpPr>
                <a:spLocks noChangeShapeType="1"/>
              </p:cNvSpPr>
              <p:nvPr/>
            </p:nvSpPr>
            <p:spPr bwMode="auto">
              <a:xfrm>
                <a:off x="145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52" name="Line 2668"/>
              <p:cNvSpPr>
                <a:spLocks noChangeShapeType="1"/>
              </p:cNvSpPr>
              <p:nvPr/>
            </p:nvSpPr>
            <p:spPr bwMode="auto">
              <a:xfrm>
                <a:off x="1550"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53" name="Line 2669"/>
              <p:cNvSpPr>
                <a:spLocks noChangeShapeType="1"/>
              </p:cNvSpPr>
              <p:nvPr/>
            </p:nvSpPr>
            <p:spPr bwMode="auto">
              <a:xfrm>
                <a:off x="1622"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54" name="Line 2670"/>
              <p:cNvSpPr>
                <a:spLocks noChangeShapeType="1"/>
              </p:cNvSpPr>
              <p:nvPr/>
            </p:nvSpPr>
            <p:spPr bwMode="auto">
              <a:xfrm>
                <a:off x="1453"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55" name="Line 2671"/>
              <p:cNvSpPr>
                <a:spLocks noChangeShapeType="1"/>
              </p:cNvSpPr>
              <p:nvPr/>
            </p:nvSpPr>
            <p:spPr bwMode="auto">
              <a:xfrm>
                <a:off x="1453"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456" name="Line 2672"/>
              <p:cNvSpPr>
                <a:spLocks noChangeShapeType="1"/>
              </p:cNvSpPr>
              <p:nvPr/>
            </p:nvSpPr>
            <p:spPr bwMode="auto">
              <a:xfrm>
                <a:off x="1453"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grpSp>
        <p:nvGrpSpPr>
          <p:cNvPr id="2674" name="Group 2673"/>
          <p:cNvGrpSpPr>
            <a:grpSpLocks/>
          </p:cNvGrpSpPr>
          <p:nvPr/>
        </p:nvGrpSpPr>
        <p:grpSpPr bwMode="auto">
          <a:xfrm>
            <a:off x="1538288" y="2162175"/>
            <a:ext cx="1574800" cy="730250"/>
            <a:chOff x="122" y="2063"/>
            <a:chExt cx="992" cy="460"/>
          </a:xfrm>
        </p:grpSpPr>
        <p:sp>
          <p:nvSpPr>
            <p:cNvPr id="2675" name="Rectangle 2674"/>
            <p:cNvSpPr>
              <a:spLocks noChangeArrowheads="1"/>
            </p:cNvSpPr>
            <p:nvPr/>
          </p:nvSpPr>
          <p:spPr bwMode="auto">
            <a:xfrm>
              <a:off x="872" y="2408"/>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Verdana"/>
                <a:ea typeface="ＭＳ Ｐゴシック"/>
              </a:endParaRPr>
            </a:p>
          </p:txBody>
        </p:sp>
        <p:sp>
          <p:nvSpPr>
            <p:cNvPr id="2676" name="Rectangle 2675"/>
            <p:cNvSpPr>
              <a:spLocks noChangeArrowheads="1"/>
            </p:cNvSpPr>
            <p:nvPr/>
          </p:nvSpPr>
          <p:spPr bwMode="auto">
            <a:xfrm>
              <a:off x="872" y="2293"/>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Verdana"/>
                <a:ea typeface="ＭＳ Ｐゴシック"/>
              </a:endParaRPr>
            </a:p>
          </p:txBody>
        </p:sp>
        <p:sp>
          <p:nvSpPr>
            <p:cNvPr id="2677" name="Rectangle 2676"/>
            <p:cNvSpPr>
              <a:spLocks noChangeArrowheads="1"/>
            </p:cNvSpPr>
            <p:nvPr/>
          </p:nvSpPr>
          <p:spPr bwMode="auto">
            <a:xfrm>
              <a:off x="872" y="2178"/>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Verdana"/>
                <a:ea typeface="ＭＳ Ｐゴシック"/>
              </a:endParaRPr>
            </a:p>
          </p:txBody>
        </p:sp>
        <p:sp>
          <p:nvSpPr>
            <p:cNvPr id="2678" name="Rectangle 2677"/>
            <p:cNvSpPr>
              <a:spLocks noChangeArrowheads="1"/>
            </p:cNvSpPr>
            <p:nvPr/>
          </p:nvSpPr>
          <p:spPr bwMode="auto">
            <a:xfrm>
              <a:off x="872" y="2063"/>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Verdana"/>
                <a:ea typeface="ＭＳ Ｐゴシック"/>
              </a:endParaRPr>
            </a:p>
          </p:txBody>
        </p:sp>
        <p:sp>
          <p:nvSpPr>
            <p:cNvPr id="2679" name="Rectangle 2678"/>
            <p:cNvSpPr>
              <a:spLocks noChangeArrowheads="1"/>
            </p:cNvSpPr>
            <p:nvPr/>
          </p:nvSpPr>
          <p:spPr bwMode="auto">
            <a:xfrm>
              <a:off x="122" y="2408"/>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Verdana"/>
                <a:ea typeface="ＭＳ Ｐゴシック"/>
              </a:endParaRPr>
            </a:p>
          </p:txBody>
        </p:sp>
        <p:sp>
          <p:nvSpPr>
            <p:cNvPr id="2680" name="Rectangle 2679"/>
            <p:cNvSpPr>
              <a:spLocks noChangeArrowheads="1"/>
            </p:cNvSpPr>
            <p:nvPr/>
          </p:nvSpPr>
          <p:spPr bwMode="auto">
            <a:xfrm>
              <a:off x="122" y="2293"/>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Verdana"/>
                <a:ea typeface="ＭＳ Ｐゴシック"/>
              </a:endParaRPr>
            </a:p>
          </p:txBody>
        </p:sp>
        <p:sp>
          <p:nvSpPr>
            <p:cNvPr id="2681" name="Rectangle 2680"/>
            <p:cNvSpPr>
              <a:spLocks noChangeArrowheads="1"/>
            </p:cNvSpPr>
            <p:nvPr/>
          </p:nvSpPr>
          <p:spPr bwMode="auto">
            <a:xfrm>
              <a:off x="122" y="2178"/>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Verdana"/>
                <a:ea typeface="ＭＳ Ｐゴシック"/>
              </a:endParaRPr>
            </a:p>
          </p:txBody>
        </p:sp>
        <p:sp>
          <p:nvSpPr>
            <p:cNvPr id="2682" name="Rectangle 2681"/>
            <p:cNvSpPr>
              <a:spLocks noChangeArrowheads="1"/>
            </p:cNvSpPr>
            <p:nvPr/>
          </p:nvSpPr>
          <p:spPr bwMode="auto">
            <a:xfrm>
              <a:off x="364" y="2063"/>
              <a:ext cx="508" cy="4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algn="ctr" fontAlgn="base">
                <a:spcBef>
                  <a:spcPct val="20000"/>
                </a:spcBef>
                <a:spcAft>
                  <a:spcPct val="0"/>
                </a:spcAft>
                <a:buClr>
                  <a:srgbClr val="FFFF99"/>
                </a:buClr>
                <a:buSzPct val="80000"/>
                <a:buFont typeface="Wingdings" pitchFamily="2" charset="2"/>
                <a:buNone/>
              </a:pPr>
              <a:r>
                <a:rPr lang="en-US" sz="1600" b="1" dirty="0">
                  <a:solidFill>
                    <a:srgbClr val="000000"/>
                  </a:solidFill>
                  <a:latin typeface="Verdana"/>
                  <a:ea typeface="ＭＳ Ｐゴシック"/>
                </a:rPr>
                <a:t>JACK</a:t>
              </a:r>
            </a:p>
            <a:p>
              <a:pPr algn="ctr" fontAlgn="base">
                <a:lnSpc>
                  <a:spcPct val="80000"/>
                </a:lnSpc>
                <a:spcBef>
                  <a:spcPct val="20000"/>
                </a:spcBef>
                <a:spcAft>
                  <a:spcPct val="0"/>
                </a:spcAft>
                <a:buClr>
                  <a:srgbClr val="FFFF99"/>
                </a:buClr>
                <a:buSzPct val="80000"/>
                <a:buFont typeface="Wingdings" pitchFamily="2" charset="2"/>
                <a:buNone/>
              </a:pPr>
              <a:r>
                <a:rPr lang="en-US" sz="1400" b="1" dirty="0">
                  <a:solidFill>
                    <a:srgbClr val="0000FF"/>
                  </a:solidFill>
                  <a:latin typeface="Verdana"/>
                  <a:ea typeface="ＭＳ Ｐゴシック"/>
                </a:rPr>
                <a:t>400 BV</a:t>
              </a:r>
            </a:p>
          </p:txBody>
        </p:sp>
        <p:sp>
          <p:nvSpPr>
            <p:cNvPr id="2683" name="Rectangle 2682"/>
            <p:cNvSpPr>
              <a:spLocks noChangeArrowheads="1"/>
            </p:cNvSpPr>
            <p:nvPr/>
          </p:nvSpPr>
          <p:spPr bwMode="auto">
            <a:xfrm>
              <a:off x="122" y="2063"/>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Verdana"/>
                <a:ea typeface="ＭＳ Ｐゴシック"/>
              </a:endParaRPr>
            </a:p>
          </p:txBody>
        </p:sp>
        <p:sp>
          <p:nvSpPr>
            <p:cNvPr id="2684" name="Line 2683"/>
            <p:cNvSpPr>
              <a:spLocks noChangeShapeType="1"/>
            </p:cNvSpPr>
            <p:nvPr/>
          </p:nvSpPr>
          <p:spPr bwMode="auto">
            <a:xfrm>
              <a:off x="122" y="2063"/>
              <a:ext cx="99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85" name="Line 2684"/>
            <p:cNvSpPr>
              <a:spLocks noChangeShapeType="1"/>
            </p:cNvSpPr>
            <p:nvPr/>
          </p:nvSpPr>
          <p:spPr bwMode="auto">
            <a:xfrm>
              <a:off x="122" y="2178"/>
              <a:ext cx="24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86" name="Line 2685"/>
            <p:cNvSpPr>
              <a:spLocks noChangeShapeType="1"/>
            </p:cNvSpPr>
            <p:nvPr/>
          </p:nvSpPr>
          <p:spPr bwMode="auto">
            <a:xfrm>
              <a:off x="122" y="2293"/>
              <a:ext cx="24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87" name="Line 2686"/>
            <p:cNvSpPr>
              <a:spLocks noChangeShapeType="1"/>
            </p:cNvSpPr>
            <p:nvPr/>
          </p:nvSpPr>
          <p:spPr bwMode="auto">
            <a:xfrm>
              <a:off x="122" y="2408"/>
              <a:ext cx="24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88" name="Line 2687"/>
            <p:cNvSpPr>
              <a:spLocks noChangeShapeType="1"/>
            </p:cNvSpPr>
            <p:nvPr/>
          </p:nvSpPr>
          <p:spPr bwMode="auto">
            <a:xfrm>
              <a:off x="122" y="2523"/>
              <a:ext cx="99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89" name="Line 2688"/>
            <p:cNvSpPr>
              <a:spLocks noChangeShapeType="1"/>
            </p:cNvSpPr>
            <p:nvPr/>
          </p:nvSpPr>
          <p:spPr bwMode="auto">
            <a:xfrm>
              <a:off x="122" y="2063"/>
              <a:ext cx="0" cy="46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90" name="Line 2689"/>
            <p:cNvSpPr>
              <a:spLocks noChangeShapeType="1"/>
            </p:cNvSpPr>
            <p:nvPr/>
          </p:nvSpPr>
          <p:spPr bwMode="auto">
            <a:xfrm>
              <a:off x="364" y="2063"/>
              <a:ext cx="0" cy="46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91" name="Line 2690"/>
            <p:cNvSpPr>
              <a:spLocks noChangeShapeType="1"/>
            </p:cNvSpPr>
            <p:nvPr/>
          </p:nvSpPr>
          <p:spPr bwMode="auto">
            <a:xfrm>
              <a:off x="872" y="2063"/>
              <a:ext cx="0" cy="46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92" name="Line 2691"/>
            <p:cNvSpPr>
              <a:spLocks noChangeShapeType="1"/>
            </p:cNvSpPr>
            <p:nvPr/>
          </p:nvSpPr>
          <p:spPr bwMode="auto">
            <a:xfrm>
              <a:off x="1114" y="2063"/>
              <a:ext cx="0" cy="46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93" name="Line 2692"/>
            <p:cNvSpPr>
              <a:spLocks noChangeShapeType="1"/>
            </p:cNvSpPr>
            <p:nvPr/>
          </p:nvSpPr>
          <p:spPr bwMode="auto">
            <a:xfrm>
              <a:off x="872" y="2178"/>
              <a:ext cx="24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94" name="Line 2693"/>
            <p:cNvSpPr>
              <a:spLocks noChangeShapeType="1"/>
            </p:cNvSpPr>
            <p:nvPr/>
          </p:nvSpPr>
          <p:spPr bwMode="auto">
            <a:xfrm>
              <a:off x="872" y="2293"/>
              <a:ext cx="24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695" name="Line 2694"/>
            <p:cNvSpPr>
              <a:spLocks noChangeShapeType="1"/>
            </p:cNvSpPr>
            <p:nvPr/>
          </p:nvSpPr>
          <p:spPr bwMode="auto">
            <a:xfrm>
              <a:off x="872" y="2408"/>
              <a:ext cx="24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2696" name="Group 2695"/>
          <p:cNvGrpSpPr>
            <a:grpSpLocks/>
          </p:cNvGrpSpPr>
          <p:nvPr/>
        </p:nvGrpSpPr>
        <p:grpSpPr bwMode="auto">
          <a:xfrm>
            <a:off x="6030913" y="2162175"/>
            <a:ext cx="1574800" cy="730250"/>
            <a:chOff x="122" y="2063"/>
            <a:chExt cx="992" cy="460"/>
          </a:xfrm>
        </p:grpSpPr>
        <p:sp>
          <p:nvSpPr>
            <p:cNvPr id="2697" name="Rectangle 2696"/>
            <p:cNvSpPr>
              <a:spLocks noChangeArrowheads="1"/>
            </p:cNvSpPr>
            <p:nvPr/>
          </p:nvSpPr>
          <p:spPr bwMode="auto">
            <a:xfrm>
              <a:off x="872" y="2408"/>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Verdana"/>
                <a:ea typeface="ＭＳ Ｐゴシック"/>
              </a:endParaRPr>
            </a:p>
          </p:txBody>
        </p:sp>
        <p:sp>
          <p:nvSpPr>
            <p:cNvPr id="2698" name="Rectangle 2697"/>
            <p:cNvSpPr>
              <a:spLocks noChangeArrowheads="1"/>
            </p:cNvSpPr>
            <p:nvPr/>
          </p:nvSpPr>
          <p:spPr bwMode="auto">
            <a:xfrm>
              <a:off x="872" y="2293"/>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Verdana"/>
                <a:ea typeface="ＭＳ Ｐゴシック"/>
              </a:endParaRPr>
            </a:p>
          </p:txBody>
        </p:sp>
        <p:sp>
          <p:nvSpPr>
            <p:cNvPr id="2699" name="Rectangle 2698"/>
            <p:cNvSpPr>
              <a:spLocks noChangeArrowheads="1"/>
            </p:cNvSpPr>
            <p:nvPr/>
          </p:nvSpPr>
          <p:spPr bwMode="auto">
            <a:xfrm>
              <a:off x="872" y="2178"/>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Verdana"/>
                <a:ea typeface="ＭＳ Ｐゴシック"/>
              </a:endParaRPr>
            </a:p>
          </p:txBody>
        </p:sp>
        <p:sp>
          <p:nvSpPr>
            <p:cNvPr id="2700" name="Rectangle 2699"/>
            <p:cNvSpPr>
              <a:spLocks noChangeArrowheads="1"/>
            </p:cNvSpPr>
            <p:nvPr/>
          </p:nvSpPr>
          <p:spPr bwMode="auto">
            <a:xfrm>
              <a:off x="872" y="2063"/>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Verdana"/>
                <a:ea typeface="ＭＳ Ｐゴシック"/>
              </a:endParaRPr>
            </a:p>
          </p:txBody>
        </p:sp>
        <p:sp>
          <p:nvSpPr>
            <p:cNvPr id="2701" name="Rectangle 2700"/>
            <p:cNvSpPr>
              <a:spLocks noChangeArrowheads="1"/>
            </p:cNvSpPr>
            <p:nvPr/>
          </p:nvSpPr>
          <p:spPr bwMode="auto">
            <a:xfrm>
              <a:off x="122" y="2408"/>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Verdana"/>
                <a:ea typeface="ＭＳ Ｐゴシック"/>
              </a:endParaRPr>
            </a:p>
          </p:txBody>
        </p:sp>
        <p:sp>
          <p:nvSpPr>
            <p:cNvPr id="2702" name="Rectangle 2701"/>
            <p:cNvSpPr>
              <a:spLocks noChangeArrowheads="1"/>
            </p:cNvSpPr>
            <p:nvPr/>
          </p:nvSpPr>
          <p:spPr bwMode="auto">
            <a:xfrm>
              <a:off x="122" y="2293"/>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Verdana"/>
                <a:ea typeface="ＭＳ Ｐゴシック"/>
              </a:endParaRPr>
            </a:p>
          </p:txBody>
        </p:sp>
        <p:sp>
          <p:nvSpPr>
            <p:cNvPr id="2703" name="Rectangle 2702"/>
            <p:cNvSpPr>
              <a:spLocks noChangeArrowheads="1"/>
            </p:cNvSpPr>
            <p:nvPr/>
          </p:nvSpPr>
          <p:spPr bwMode="auto">
            <a:xfrm>
              <a:off x="122" y="2178"/>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Verdana"/>
                <a:ea typeface="ＭＳ Ｐゴシック"/>
              </a:endParaRPr>
            </a:p>
          </p:txBody>
        </p:sp>
        <p:sp>
          <p:nvSpPr>
            <p:cNvPr id="2704" name="Rectangle 2703"/>
            <p:cNvSpPr>
              <a:spLocks noChangeArrowheads="1"/>
            </p:cNvSpPr>
            <p:nvPr/>
          </p:nvSpPr>
          <p:spPr bwMode="auto">
            <a:xfrm>
              <a:off x="364" y="2063"/>
              <a:ext cx="508" cy="4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algn="ctr" fontAlgn="base">
                <a:spcBef>
                  <a:spcPct val="20000"/>
                </a:spcBef>
                <a:spcAft>
                  <a:spcPct val="0"/>
                </a:spcAft>
                <a:buClr>
                  <a:srgbClr val="FFFF99"/>
                </a:buClr>
                <a:buSzPct val="80000"/>
                <a:buFont typeface="Wingdings" pitchFamily="2" charset="2"/>
                <a:buNone/>
              </a:pPr>
              <a:r>
                <a:rPr lang="en-US" sz="1600" b="1" dirty="0">
                  <a:solidFill>
                    <a:srgbClr val="000000"/>
                  </a:solidFill>
                  <a:latin typeface="Verdana"/>
                  <a:ea typeface="ＭＳ Ｐゴシック"/>
                </a:rPr>
                <a:t>JILL</a:t>
              </a:r>
            </a:p>
            <a:p>
              <a:pPr algn="ctr" fontAlgn="base">
                <a:lnSpc>
                  <a:spcPct val="80000"/>
                </a:lnSpc>
                <a:spcBef>
                  <a:spcPct val="20000"/>
                </a:spcBef>
                <a:spcAft>
                  <a:spcPct val="0"/>
                </a:spcAft>
                <a:buClr>
                  <a:srgbClr val="FFFF99"/>
                </a:buClr>
                <a:buSzPct val="80000"/>
                <a:buFont typeface="Wingdings" pitchFamily="2" charset="2"/>
                <a:buNone/>
              </a:pPr>
              <a:r>
                <a:rPr lang="en-US" sz="1400" b="1" dirty="0">
                  <a:solidFill>
                    <a:srgbClr val="0000FF"/>
                  </a:solidFill>
                  <a:latin typeface="Verdana"/>
                  <a:ea typeface="ＭＳ Ｐゴシック"/>
                </a:rPr>
                <a:t>400 BV</a:t>
              </a:r>
            </a:p>
          </p:txBody>
        </p:sp>
        <p:sp>
          <p:nvSpPr>
            <p:cNvPr id="2705" name="Rectangle 2704"/>
            <p:cNvSpPr>
              <a:spLocks noChangeArrowheads="1"/>
            </p:cNvSpPr>
            <p:nvPr/>
          </p:nvSpPr>
          <p:spPr bwMode="auto">
            <a:xfrm>
              <a:off x="122" y="2063"/>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Verdana"/>
                <a:ea typeface="ＭＳ Ｐゴシック"/>
              </a:endParaRPr>
            </a:p>
          </p:txBody>
        </p:sp>
        <p:sp>
          <p:nvSpPr>
            <p:cNvPr id="2706" name="Line 2705"/>
            <p:cNvSpPr>
              <a:spLocks noChangeShapeType="1"/>
            </p:cNvSpPr>
            <p:nvPr/>
          </p:nvSpPr>
          <p:spPr bwMode="auto">
            <a:xfrm>
              <a:off x="122" y="2063"/>
              <a:ext cx="99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07" name="Line 2706"/>
            <p:cNvSpPr>
              <a:spLocks noChangeShapeType="1"/>
            </p:cNvSpPr>
            <p:nvPr/>
          </p:nvSpPr>
          <p:spPr bwMode="auto">
            <a:xfrm>
              <a:off x="122" y="2178"/>
              <a:ext cx="24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08" name="Line 2707"/>
            <p:cNvSpPr>
              <a:spLocks noChangeShapeType="1"/>
            </p:cNvSpPr>
            <p:nvPr/>
          </p:nvSpPr>
          <p:spPr bwMode="auto">
            <a:xfrm>
              <a:off x="122" y="2293"/>
              <a:ext cx="24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09" name="Line 2708"/>
            <p:cNvSpPr>
              <a:spLocks noChangeShapeType="1"/>
            </p:cNvSpPr>
            <p:nvPr/>
          </p:nvSpPr>
          <p:spPr bwMode="auto">
            <a:xfrm>
              <a:off x="122" y="2408"/>
              <a:ext cx="24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10" name="Line 2709"/>
            <p:cNvSpPr>
              <a:spLocks noChangeShapeType="1"/>
            </p:cNvSpPr>
            <p:nvPr/>
          </p:nvSpPr>
          <p:spPr bwMode="auto">
            <a:xfrm>
              <a:off x="122" y="2523"/>
              <a:ext cx="99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11" name="Line 2710"/>
            <p:cNvSpPr>
              <a:spLocks noChangeShapeType="1"/>
            </p:cNvSpPr>
            <p:nvPr/>
          </p:nvSpPr>
          <p:spPr bwMode="auto">
            <a:xfrm>
              <a:off x="122" y="2063"/>
              <a:ext cx="0" cy="46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12" name="Line 2711"/>
            <p:cNvSpPr>
              <a:spLocks noChangeShapeType="1"/>
            </p:cNvSpPr>
            <p:nvPr/>
          </p:nvSpPr>
          <p:spPr bwMode="auto">
            <a:xfrm>
              <a:off x="364" y="2063"/>
              <a:ext cx="0" cy="46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13" name="Line 2712"/>
            <p:cNvSpPr>
              <a:spLocks noChangeShapeType="1"/>
            </p:cNvSpPr>
            <p:nvPr/>
          </p:nvSpPr>
          <p:spPr bwMode="auto">
            <a:xfrm>
              <a:off x="872" y="2063"/>
              <a:ext cx="0" cy="46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14" name="Line 2713"/>
            <p:cNvSpPr>
              <a:spLocks noChangeShapeType="1"/>
            </p:cNvSpPr>
            <p:nvPr/>
          </p:nvSpPr>
          <p:spPr bwMode="auto">
            <a:xfrm>
              <a:off x="1114" y="2063"/>
              <a:ext cx="0" cy="46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15" name="Line 2714"/>
            <p:cNvSpPr>
              <a:spLocks noChangeShapeType="1"/>
            </p:cNvSpPr>
            <p:nvPr/>
          </p:nvSpPr>
          <p:spPr bwMode="auto">
            <a:xfrm>
              <a:off x="872" y="2178"/>
              <a:ext cx="24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16" name="Line 2715"/>
            <p:cNvSpPr>
              <a:spLocks noChangeShapeType="1"/>
            </p:cNvSpPr>
            <p:nvPr/>
          </p:nvSpPr>
          <p:spPr bwMode="auto">
            <a:xfrm>
              <a:off x="872" y="2293"/>
              <a:ext cx="24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17" name="Line 2716"/>
            <p:cNvSpPr>
              <a:spLocks noChangeShapeType="1"/>
            </p:cNvSpPr>
            <p:nvPr/>
          </p:nvSpPr>
          <p:spPr bwMode="auto">
            <a:xfrm>
              <a:off x="872" y="2408"/>
              <a:ext cx="24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2718" name="Group 2717"/>
          <p:cNvGrpSpPr>
            <a:grpSpLocks/>
          </p:cNvGrpSpPr>
          <p:nvPr/>
        </p:nvGrpSpPr>
        <p:grpSpPr bwMode="auto">
          <a:xfrm>
            <a:off x="1154113" y="2162175"/>
            <a:ext cx="6835775" cy="730250"/>
            <a:chOff x="727" y="1362"/>
            <a:chExt cx="4306" cy="460"/>
          </a:xfrm>
        </p:grpSpPr>
        <p:grpSp>
          <p:nvGrpSpPr>
            <p:cNvPr id="2719" name="Group 2718"/>
            <p:cNvGrpSpPr>
              <a:grpSpLocks/>
            </p:cNvGrpSpPr>
            <p:nvPr/>
          </p:nvGrpSpPr>
          <p:grpSpPr bwMode="auto">
            <a:xfrm>
              <a:off x="727" y="1362"/>
              <a:ext cx="1476" cy="460"/>
              <a:chOff x="1211" y="2160"/>
              <a:chExt cx="1476" cy="460"/>
            </a:xfrm>
          </p:grpSpPr>
          <p:sp>
            <p:nvSpPr>
              <p:cNvPr id="2752" name="Rectangle 2719"/>
              <p:cNvSpPr>
                <a:spLocks noChangeArrowheads="1"/>
              </p:cNvSpPr>
              <p:nvPr/>
            </p:nvSpPr>
            <p:spPr bwMode="auto">
              <a:xfrm>
                <a:off x="2203" y="2505"/>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1200</a:t>
                </a:r>
              </a:p>
            </p:txBody>
          </p:sp>
          <p:sp>
            <p:nvSpPr>
              <p:cNvPr id="2753" name="Rectangle 2720"/>
              <p:cNvSpPr>
                <a:spLocks noChangeArrowheads="1"/>
              </p:cNvSpPr>
              <p:nvPr/>
            </p:nvSpPr>
            <p:spPr bwMode="auto">
              <a:xfrm>
                <a:off x="2203" y="2390"/>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2400</a:t>
                </a:r>
              </a:p>
            </p:txBody>
          </p:sp>
          <p:sp>
            <p:nvSpPr>
              <p:cNvPr id="2754" name="Rectangle 2721"/>
              <p:cNvSpPr>
                <a:spLocks noChangeArrowheads="1"/>
              </p:cNvSpPr>
              <p:nvPr/>
            </p:nvSpPr>
            <p:spPr bwMode="auto">
              <a:xfrm>
                <a:off x="2203" y="2275"/>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3600</a:t>
                </a:r>
              </a:p>
            </p:txBody>
          </p:sp>
          <p:sp>
            <p:nvSpPr>
              <p:cNvPr id="2755" name="Rectangle 2722"/>
              <p:cNvSpPr>
                <a:spLocks noChangeArrowheads="1"/>
              </p:cNvSpPr>
              <p:nvPr/>
            </p:nvSpPr>
            <p:spPr bwMode="auto">
              <a:xfrm>
                <a:off x="2203" y="2160"/>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5000</a:t>
                </a:r>
              </a:p>
            </p:txBody>
          </p:sp>
          <p:sp>
            <p:nvSpPr>
              <p:cNvPr id="2756" name="Rectangle 2723"/>
              <p:cNvSpPr>
                <a:spLocks noChangeArrowheads="1"/>
              </p:cNvSpPr>
              <p:nvPr/>
            </p:nvSpPr>
            <p:spPr bwMode="auto">
              <a:xfrm>
                <a:off x="1211" y="2505"/>
                <a:ext cx="242" cy="11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1200</a:t>
                </a:r>
              </a:p>
            </p:txBody>
          </p:sp>
          <p:sp>
            <p:nvSpPr>
              <p:cNvPr id="2757" name="Rectangle 2724"/>
              <p:cNvSpPr>
                <a:spLocks noChangeArrowheads="1"/>
              </p:cNvSpPr>
              <p:nvPr/>
            </p:nvSpPr>
            <p:spPr bwMode="auto">
              <a:xfrm>
                <a:off x="1211" y="2390"/>
                <a:ext cx="242" cy="11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Verdana"/>
                  <a:ea typeface="ＭＳ Ｐゴシック"/>
                </a:endParaRPr>
              </a:p>
            </p:txBody>
          </p:sp>
          <p:sp>
            <p:nvSpPr>
              <p:cNvPr id="2758" name="Rectangle 2725"/>
              <p:cNvSpPr>
                <a:spLocks noChangeArrowheads="1"/>
              </p:cNvSpPr>
              <p:nvPr/>
            </p:nvSpPr>
            <p:spPr bwMode="auto">
              <a:xfrm>
                <a:off x="1211" y="2275"/>
                <a:ext cx="242" cy="11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Verdana"/>
                  <a:ea typeface="ＭＳ Ｐゴシック"/>
                </a:endParaRPr>
              </a:p>
            </p:txBody>
          </p:sp>
          <p:sp>
            <p:nvSpPr>
              <p:cNvPr id="2759" name="Rectangle 2726"/>
              <p:cNvSpPr>
                <a:spLocks noChangeArrowheads="1"/>
              </p:cNvSpPr>
              <p:nvPr/>
            </p:nvSpPr>
            <p:spPr bwMode="auto">
              <a:xfrm>
                <a:off x="1211" y="2160"/>
                <a:ext cx="242" cy="11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Verdana"/>
                  <a:ea typeface="ＭＳ Ｐゴシック"/>
                </a:endParaRPr>
              </a:p>
            </p:txBody>
          </p:sp>
          <p:sp>
            <p:nvSpPr>
              <p:cNvPr id="2760" name="Rectangle 2727"/>
              <p:cNvSpPr>
                <a:spLocks noChangeArrowheads="1"/>
              </p:cNvSpPr>
              <p:nvPr/>
            </p:nvSpPr>
            <p:spPr bwMode="auto">
              <a:xfrm>
                <a:off x="2445" y="2505"/>
                <a:ext cx="242" cy="11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1200</a:t>
                </a:r>
              </a:p>
            </p:txBody>
          </p:sp>
          <p:sp>
            <p:nvSpPr>
              <p:cNvPr id="2761" name="Rectangle 2728"/>
              <p:cNvSpPr>
                <a:spLocks noChangeArrowheads="1"/>
              </p:cNvSpPr>
              <p:nvPr/>
            </p:nvSpPr>
            <p:spPr bwMode="auto">
              <a:xfrm>
                <a:off x="1453" y="2505"/>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1200</a:t>
                </a:r>
              </a:p>
            </p:txBody>
          </p:sp>
          <p:sp>
            <p:nvSpPr>
              <p:cNvPr id="2762" name="Rectangle 2729"/>
              <p:cNvSpPr>
                <a:spLocks noChangeArrowheads="1"/>
              </p:cNvSpPr>
              <p:nvPr/>
            </p:nvSpPr>
            <p:spPr bwMode="auto">
              <a:xfrm>
                <a:off x="2445" y="2390"/>
                <a:ext cx="242" cy="11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Verdana"/>
                  <a:ea typeface="ＭＳ Ｐゴシック"/>
                </a:endParaRPr>
              </a:p>
            </p:txBody>
          </p:sp>
          <p:sp>
            <p:nvSpPr>
              <p:cNvPr id="2763" name="Rectangle 2730"/>
              <p:cNvSpPr>
                <a:spLocks noChangeArrowheads="1"/>
              </p:cNvSpPr>
              <p:nvPr/>
            </p:nvSpPr>
            <p:spPr bwMode="auto">
              <a:xfrm>
                <a:off x="1453" y="2390"/>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2400</a:t>
                </a:r>
              </a:p>
            </p:txBody>
          </p:sp>
          <p:sp>
            <p:nvSpPr>
              <p:cNvPr id="2764" name="Rectangle 2731"/>
              <p:cNvSpPr>
                <a:spLocks noChangeArrowheads="1"/>
              </p:cNvSpPr>
              <p:nvPr/>
            </p:nvSpPr>
            <p:spPr bwMode="auto">
              <a:xfrm>
                <a:off x="2445" y="2275"/>
                <a:ext cx="242" cy="11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Verdana"/>
                  <a:ea typeface="ＭＳ Ｐゴシック"/>
                </a:endParaRPr>
              </a:p>
            </p:txBody>
          </p:sp>
          <p:sp>
            <p:nvSpPr>
              <p:cNvPr id="2765" name="Rectangle 2732"/>
              <p:cNvSpPr>
                <a:spLocks noChangeArrowheads="1"/>
              </p:cNvSpPr>
              <p:nvPr/>
            </p:nvSpPr>
            <p:spPr bwMode="auto">
              <a:xfrm>
                <a:off x="1453" y="2275"/>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3600</a:t>
                </a:r>
              </a:p>
            </p:txBody>
          </p:sp>
          <p:sp>
            <p:nvSpPr>
              <p:cNvPr id="2766" name="Rectangle 2733"/>
              <p:cNvSpPr>
                <a:spLocks noChangeArrowheads="1"/>
              </p:cNvSpPr>
              <p:nvPr/>
            </p:nvSpPr>
            <p:spPr bwMode="auto">
              <a:xfrm>
                <a:off x="2445" y="2160"/>
                <a:ext cx="242" cy="11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Verdana"/>
                  <a:ea typeface="ＭＳ Ｐゴシック"/>
                </a:endParaRPr>
              </a:p>
            </p:txBody>
          </p:sp>
          <p:sp>
            <p:nvSpPr>
              <p:cNvPr id="2767" name="Rectangle 2734"/>
              <p:cNvSpPr>
                <a:spLocks noChangeArrowheads="1"/>
              </p:cNvSpPr>
              <p:nvPr/>
            </p:nvSpPr>
            <p:spPr bwMode="auto">
              <a:xfrm>
                <a:off x="1695" y="2160"/>
                <a:ext cx="508" cy="4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nchorCtr="1"/>
              <a:lstStyle/>
              <a:p>
                <a:pPr algn="ctr" fontAlgn="base">
                  <a:spcBef>
                    <a:spcPct val="20000"/>
                  </a:spcBef>
                  <a:spcAft>
                    <a:spcPct val="0"/>
                  </a:spcAft>
                  <a:buClr>
                    <a:srgbClr val="FFFF99"/>
                  </a:buClr>
                  <a:buSzPct val="80000"/>
                  <a:buFont typeface="Wingdings" pitchFamily="2" charset="2"/>
                  <a:buNone/>
                </a:pPr>
                <a:r>
                  <a:rPr lang="en-US" sz="1400" b="1" dirty="0">
                    <a:solidFill>
                      <a:srgbClr val="EF0F14"/>
                    </a:solidFill>
                    <a:latin typeface="Verdana"/>
                    <a:ea typeface="ＭＳ Ｐゴシック"/>
                  </a:rPr>
                  <a:t>165 IBV</a:t>
                </a:r>
              </a:p>
            </p:txBody>
          </p:sp>
          <p:sp>
            <p:nvSpPr>
              <p:cNvPr id="2768" name="Rectangle 2735"/>
              <p:cNvSpPr>
                <a:spLocks noChangeArrowheads="1"/>
              </p:cNvSpPr>
              <p:nvPr/>
            </p:nvSpPr>
            <p:spPr bwMode="auto">
              <a:xfrm>
                <a:off x="1453" y="2160"/>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Verdana"/>
                    <a:ea typeface="ＭＳ Ｐゴシック"/>
                  </a:rPr>
                  <a:t>5000</a:t>
                </a:r>
              </a:p>
            </p:txBody>
          </p:sp>
          <p:sp>
            <p:nvSpPr>
              <p:cNvPr id="2769" name="Line 2736"/>
              <p:cNvSpPr>
                <a:spLocks noChangeShapeType="1"/>
              </p:cNvSpPr>
              <p:nvPr/>
            </p:nvSpPr>
            <p:spPr bwMode="auto">
              <a:xfrm>
                <a:off x="1211" y="2160"/>
                <a:ext cx="1476"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70" name="Line 2737"/>
              <p:cNvSpPr>
                <a:spLocks noChangeShapeType="1"/>
              </p:cNvSpPr>
              <p:nvPr/>
            </p:nvSpPr>
            <p:spPr bwMode="auto">
              <a:xfrm>
                <a:off x="1211" y="2275"/>
                <a:ext cx="48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71" name="Line 2738"/>
              <p:cNvSpPr>
                <a:spLocks noChangeShapeType="1"/>
              </p:cNvSpPr>
              <p:nvPr/>
            </p:nvSpPr>
            <p:spPr bwMode="auto">
              <a:xfrm>
                <a:off x="1211" y="2390"/>
                <a:ext cx="48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72" name="Line 2739"/>
              <p:cNvSpPr>
                <a:spLocks noChangeShapeType="1"/>
              </p:cNvSpPr>
              <p:nvPr/>
            </p:nvSpPr>
            <p:spPr bwMode="auto">
              <a:xfrm>
                <a:off x="1211" y="2505"/>
                <a:ext cx="48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73" name="Line 2740"/>
              <p:cNvSpPr>
                <a:spLocks noChangeShapeType="1"/>
              </p:cNvSpPr>
              <p:nvPr/>
            </p:nvSpPr>
            <p:spPr bwMode="auto">
              <a:xfrm>
                <a:off x="1211" y="2620"/>
                <a:ext cx="1476"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74" name="Line 2741"/>
              <p:cNvSpPr>
                <a:spLocks noChangeShapeType="1"/>
              </p:cNvSpPr>
              <p:nvPr/>
            </p:nvSpPr>
            <p:spPr bwMode="auto">
              <a:xfrm>
                <a:off x="1211" y="2160"/>
                <a:ext cx="0" cy="46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75" name="Line 2742"/>
              <p:cNvSpPr>
                <a:spLocks noChangeShapeType="1"/>
              </p:cNvSpPr>
              <p:nvPr/>
            </p:nvSpPr>
            <p:spPr bwMode="auto">
              <a:xfrm>
                <a:off x="1695" y="2160"/>
                <a:ext cx="0" cy="46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76" name="Line 2743"/>
              <p:cNvSpPr>
                <a:spLocks noChangeShapeType="1"/>
              </p:cNvSpPr>
              <p:nvPr/>
            </p:nvSpPr>
            <p:spPr bwMode="auto">
              <a:xfrm>
                <a:off x="2203" y="2160"/>
                <a:ext cx="0" cy="46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77" name="Line 2744"/>
              <p:cNvSpPr>
                <a:spLocks noChangeShapeType="1"/>
              </p:cNvSpPr>
              <p:nvPr/>
            </p:nvSpPr>
            <p:spPr bwMode="auto">
              <a:xfrm>
                <a:off x="2687" y="2160"/>
                <a:ext cx="0" cy="46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78" name="Line 2745"/>
              <p:cNvSpPr>
                <a:spLocks noChangeShapeType="1"/>
              </p:cNvSpPr>
              <p:nvPr/>
            </p:nvSpPr>
            <p:spPr bwMode="auto">
              <a:xfrm>
                <a:off x="2203" y="2275"/>
                <a:ext cx="48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79" name="Line 2746"/>
              <p:cNvSpPr>
                <a:spLocks noChangeShapeType="1"/>
              </p:cNvSpPr>
              <p:nvPr/>
            </p:nvSpPr>
            <p:spPr bwMode="auto">
              <a:xfrm>
                <a:off x="2203" y="2390"/>
                <a:ext cx="48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80" name="Line 2747"/>
              <p:cNvSpPr>
                <a:spLocks noChangeShapeType="1"/>
              </p:cNvSpPr>
              <p:nvPr/>
            </p:nvSpPr>
            <p:spPr bwMode="auto">
              <a:xfrm>
                <a:off x="2203" y="2505"/>
                <a:ext cx="48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81" name="Line 2748"/>
              <p:cNvSpPr>
                <a:spLocks noChangeShapeType="1"/>
              </p:cNvSpPr>
              <p:nvPr/>
            </p:nvSpPr>
            <p:spPr bwMode="auto">
              <a:xfrm>
                <a:off x="1453" y="2160"/>
                <a:ext cx="0" cy="46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82" name="Line 2749"/>
              <p:cNvSpPr>
                <a:spLocks noChangeShapeType="1"/>
              </p:cNvSpPr>
              <p:nvPr/>
            </p:nvSpPr>
            <p:spPr bwMode="auto">
              <a:xfrm>
                <a:off x="2445" y="2160"/>
                <a:ext cx="0" cy="46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2720" name="Group 2750"/>
            <p:cNvGrpSpPr>
              <a:grpSpLocks/>
            </p:cNvGrpSpPr>
            <p:nvPr/>
          </p:nvGrpSpPr>
          <p:grpSpPr bwMode="auto">
            <a:xfrm>
              <a:off x="3557" y="1362"/>
              <a:ext cx="1476" cy="460"/>
              <a:chOff x="1211" y="2160"/>
              <a:chExt cx="1476" cy="460"/>
            </a:xfrm>
          </p:grpSpPr>
          <p:sp>
            <p:nvSpPr>
              <p:cNvPr id="2721" name="Rectangle 2751"/>
              <p:cNvSpPr>
                <a:spLocks noChangeArrowheads="1"/>
              </p:cNvSpPr>
              <p:nvPr/>
            </p:nvSpPr>
            <p:spPr bwMode="auto">
              <a:xfrm>
                <a:off x="2203" y="2505"/>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1200" b="1" dirty="0">
                    <a:solidFill>
                      <a:srgbClr val="000000"/>
                    </a:solidFill>
                    <a:latin typeface="Verdana"/>
                    <a:ea typeface="ＭＳ Ｐゴシック"/>
                  </a:rPr>
                  <a:t>1200</a:t>
                </a:r>
              </a:p>
            </p:txBody>
          </p:sp>
          <p:sp>
            <p:nvSpPr>
              <p:cNvPr id="2722" name="Rectangle 2752"/>
              <p:cNvSpPr>
                <a:spLocks noChangeArrowheads="1"/>
              </p:cNvSpPr>
              <p:nvPr/>
            </p:nvSpPr>
            <p:spPr bwMode="auto">
              <a:xfrm>
                <a:off x="2203" y="2390"/>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1200" b="1" dirty="0">
                    <a:solidFill>
                      <a:srgbClr val="000000"/>
                    </a:solidFill>
                    <a:latin typeface="Verdana"/>
                    <a:ea typeface="ＭＳ Ｐゴシック"/>
                  </a:rPr>
                  <a:t>2400</a:t>
                </a:r>
              </a:p>
            </p:txBody>
          </p:sp>
          <p:sp>
            <p:nvSpPr>
              <p:cNvPr id="2723" name="Rectangle 2753"/>
              <p:cNvSpPr>
                <a:spLocks noChangeArrowheads="1"/>
              </p:cNvSpPr>
              <p:nvPr/>
            </p:nvSpPr>
            <p:spPr bwMode="auto">
              <a:xfrm>
                <a:off x="2203" y="2275"/>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1200" b="1" dirty="0">
                    <a:solidFill>
                      <a:srgbClr val="000000"/>
                    </a:solidFill>
                    <a:latin typeface="Verdana"/>
                    <a:ea typeface="ＭＳ Ｐゴシック"/>
                  </a:rPr>
                  <a:t>3600</a:t>
                </a:r>
              </a:p>
            </p:txBody>
          </p:sp>
          <p:sp>
            <p:nvSpPr>
              <p:cNvPr id="2724" name="Rectangle 2754"/>
              <p:cNvSpPr>
                <a:spLocks noChangeArrowheads="1"/>
              </p:cNvSpPr>
              <p:nvPr/>
            </p:nvSpPr>
            <p:spPr bwMode="auto">
              <a:xfrm>
                <a:off x="2203" y="2160"/>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Verdana"/>
                    <a:ea typeface="ＭＳ Ｐゴシック"/>
                  </a:rPr>
                  <a:t>5000</a:t>
                </a:r>
              </a:p>
            </p:txBody>
          </p:sp>
          <p:sp>
            <p:nvSpPr>
              <p:cNvPr id="2725" name="Rectangle 2755"/>
              <p:cNvSpPr>
                <a:spLocks noChangeArrowheads="1"/>
              </p:cNvSpPr>
              <p:nvPr/>
            </p:nvSpPr>
            <p:spPr bwMode="auto">
              <a:xfrm>
                <a:off x="1211" y="2505"/>
                <a:ext cx="242" cy="11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Verdana"/>
                    <a:ea typeface="ＭＳ Ｐゴシック"/>
                  </a:rPr>
                  <a:t>1200</a:t>
                </a:r>
              </a:p>
            </p:txBody>
          </p:sp>
          <p:sp>
            <p:nvSpPr>
              <p:cNvPr id="2726" name="Rectangle 2756"/>
              <p:cNvSpPr>
                <a:spLocks noChangeArrowheads="1"/>
              </p:cNvSpPr>
              <p:nvPr/>
            </p:nvSpPr>
            <p:spPr bwMode="auto">
              <a:xfrm>
                <a:off x="1211" y="2390"/>
                <a:ext cx="242" cy="11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Verdana"/>
                  <a:ea typeface="ＭＳ Ｐゴシック"/>
                </a:endParaRPr>
              </a:p>
            </p:txBody>
          </p:sp>
          <p:sp>
            <p:nvSpPr>
              <p:cNvPr id="2727" name="Rectangle 2757"/>
              <p:cNvSpPr>
                <a:spLocks noChangeArrowheads="1"/>
              </p:cNvSpPr>
              <p:nvPr/>
            </p:nvSpPr>
            <p:spPr bwMode="auto">
              <a:xfrm>
                <a:off x="1211" y="2275"/>
                <a:ext cx="242" cy="11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Verdana"/>
                  <a:ea typeface="ＭＳ Ｐゴシック"/>
                </a:endParaRPr>
              </a:p>
            </p:txBody>
          </p:sp>
          <p:sp>
            <p:nvSpPr>
              <p:cNvPr id="2728" name="Rectangle 2758"/>
              <p:cNvSpPr>
                <a:spLocks noChangeArrowheads="1"/>
              </p:cNvSpPr>
              <p:nvPr/>
            </p:nvSpPr>
            <p:spPr bwMode="auto">
              <a:xfrm>
                <a:off x="1211" y="2160"/>
                <a:ext cx="242" cy="11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Verdana"/>
                  <a:ea typeface="ＭＳ Ｐゴシック"/>
                </a:endParaRPr>
              </a:p>
            </p:txBody>
          </p:sp>
          <p:sp>
            <p:nvSpPr>
              <p:cNvPr id="2729" name="Rectangle 2759"/>
              <p:cNvSpPr>
                <a:spLocks noChangeArrowheads="1"/>
              </p:cNvSpPr>
              <p:nvPr/>
            </p:nvSpPr>
            <p:spPr bwMode="auto">
              <a:xfrm>
                <a:off x="2445" y="2505"/>
                <a:ext cx="242" cy="11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Verdana"/>
                    <a:ea typeface="ＭＳ Ｐゴシック"/>
                  </a:rPr>
                  <a:t>1200</a:t>
                </a:r>
              </a:p>
            </p:txBody>
          </p:sp>
          <p:sp>
            <p:nvSpPr>
              <p:cNvPr id="2730" name="Rectangle 2760"/>
              <p:cNvSpPr>
                <a:spLocks noChangeArrowheads="1"/>
              </p:cNvSpPr>
              <p:nvPr/>
            </p:nvSpPr>
            <p:spPr bwMode="auto">
              <a:xfrm>
                <a:off x="1453" y="2505"/>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1200" b="1" dirty="0">
                    <a:solidFill>
                      <a:srgbClr val="000000"/>
                    </a:solidFill>
                    <a:latin typeface="Verdana"/>
                    <a:ea typeface="ＭＳ Ｐゴシック"/>
                  </a:rPr>
                  <a:t>1200</a:t>
                </a:r>
              </a:p>
            </p:txBody>
          </p:sp>
          <p:sp>
            <p:nvSpPr>
              <p:cNvPr id="2731" name="Rectangle 2761"/>
              <p:cNvSpPr>
                <a:spLocks noChangeArrowheads="1"/>
              </p:cNvSpPr>
              <p:nvPr/>
            </p:nvSpPr>
            <p:spPr bwMode="auto">
              <a:xfrm>
                <a:off x="2445" y="2390"/>
                <a:ext cx="242" cy="11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Verdana"/>
                  <a:ea typeface="ＭＳ Ｐゴシック"/>
                </a:endParaRPr>
              </a:p>
            </p:txBody>
          </p:sp>
          <p:sp>
            <p:nvSpPr>
              <p:cNvPr id="2732" name="Rectangle 2762"/>
              <p:cNvSpPr>
                <a:spLocks noChangeArrowheads="1"/>
              </p:cNvSpPr>
              <p:nvPr/>
            </p:nvSpPr>
            <p:spPr bwMode="auto">
              <a:xfrm>
                <a:off x="1453" y="2390"/>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1200" b="1" dirty="0">
                    <a:solidFill>
                      <a:srgbClr val="000000"/>
                    </a:solidFill>
                    <a:latin typeface="Verdana"/>
                    <a:ea typeface="ＭＳ Ｐゴシック"/>
                  </a:rPr>
                  <a:t>2400</a:t>
                </a:r>
              </a:p>
            </p:txBody>
          </p:sp>
          <p:sp>
            <p:nvSpPr>
              <p:cNvPr id="2733" name="Rectangle 2763"/>
              <p:cNvSpPr>
                <a:spLocks noChangeArrowheads="1"/>
              </p:cNvSpPr>
              <p:nvPr/>
            </p:nvSpPr>
            <p:spPr bwMode="auto">
              <a:xfrm>
                <a:off x="2445" y="2275"/>
                <a:ext cx="242" cy="11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Verdana"/>
                  <a:ea typeface="ＭＳ Ｐゴシック"/>
                </a:endParaRPr>
              </a:p>
            </p:txBody>
          </p:sp>
          <p:sp>
            <p:nvSpPr>
              <p:cNvPr id="2734" name="Rectangle 2764"/>
              <p:cNvSpPr>
                <a:spLocks noChangeArrowheads="1"/>
              </p:cNvSpPr>
              <p:nvPr/>
            </p:nvSpPr>
            <p:spPr bwMode="auto">
              <a:xfrm>
                <a:off x="1453" y="2275"/>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1200" b="1" dirty="0">
                    <a:solidFill>
                      <a:srgbClr val="000000"/>
                    </a:solidFill>
                    <a:latin typeface="Verdana"/>
                    <a:ea typeface="ＭＳ Ｐゴシック"/>
                  </a:rPr>
                  <a:t>3600</a:t>
                </a:r>
              </a:p>
            </p:txBody>
          </p:sp>
          <p:sp>
            <p:nvSpPr>
              <p:cNvPr id="2735" name="Rectangle 2765"/>
              <p:cNvSpPr>
                <a:spLocks noChangeArrowheads="1"/>
              </p:cNvSpPr>
              <p:nvPr/>
            </p:nvSpPr>
            <p:spPr bwMode="auto">
              <a:xfrm>
                <a:off x="2445" y="2160"/>
                <a:ext cx="242" cy="11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Verdana"/>
                  <a:ea typeface="ＭＳ Ｐゴシック"/>
                </a:endParaRPr>
              </a:p>
            </p:txBody>
          </p:sp>
          <p:sp>
            <p:nvSpPr>
              <p:cNvPr id="2736" name="Rectangle 2766"/>
              <p:cNvSpPr>
                <a:spLocks noChangeArrowheads="1"/>
              </p:cNvSpPr>
              <p:nvPr/>
            </p:nvSpPr>
            <p:spPr bwMode="auto">
              <a:xfrm>
                <a:off x="1695" y="2160"/>
                <a:ext cx="508" cy="4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nchorCtr="1"/>
              <a:lstStyle/>
              <a:p>
                <a:pPr algn="ctr" fontAlgn="base">
                  <a:spcBef>
                    <a:spcPct val="20000"/>
                  </a:spcBef>
                  <a:spcAft>
                    <a:spcPct val="0"/>
                  </a:spcAft>
                  <a:buClr>
                    <a:srgbClr val="FFFF99"/>
                  </a:buClr>
                  <a:buSzPct val="80000"/>
                  <a:buFont typeface="Wingdings" pitchFamily="2" charset="2"/>
                  <a:buNone/>
                </a:pPr>
                <a:r>
                  <a:rPr lang="en-US" sz="1400" b="1" dirty="0">
                    <a:solidFill>
                      <a:srgbClr val="EF0F14"/>
                    </a:solidFill>
                    <a:latin typeface="Verdana"/>
                    <a:ea typeface="ＭＳ Ｐゴシック"/>
                  </a:rPr>
                  <a:t>165 IBV</a:t>
                </a:r>
              </a:p>
            </p:txBody>
          </p:sp>
          <p:sp>
            <p:nvSpPr>
              <p:cNvPr id="2737" name="Rectangle 2767"/>
              <p:cNvSpPr>
                <a:spLocks noChangeArrowheads="1"/>
              </p:cNvSpPr>
              <p:nvPr/>
            </p:nvSpPr>
            <p:spPr bwMode="auto">
              <a:xfrm>
                <a:off x="1453" y="2160"/>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Verdana"/>
                    <a:ea typeface="ＭＳ Ｐゴシック"/>
                  </a:rPr>
                  <a:t>5000</a:t>
                </a:r>
              </a:p>
            </p:txBody>
          </p:sp>
          <p:sp>
            <p:nvSpPr>
              <p:cNvPr id="2738" name="Line 2768"/>
              <p:cNvSpPr>
                <a:spLocks noChangeShapeType="1"/>
              </p:cNvSpPr>
              <p:nvPr/>
            </p:nvSpPr>
            <p:spPr bwMode="auto">
              <a:xfrm>
                <a:off x="1211" y="2160"/>
                <a:ext cx="1476"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39" name="Line 2769"/>
              <p:cNvSpPr>
                <a:spLocks noChangeShapeType="1"/>
              </p:cNvSpPr>
              <p:nvPr/>
            </p:nvSpPr>
            <p:spPr bwMode="auto">
              <a:xfrm>
                <a:off x="1211" y="2275"/>
                <a:ext cx="48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40" name="Line 2770"/>
              <p:cNvSpPr>
                <a:spLocks noChangeShapeType="1"/>
              </p:cNvSpPr>
              <p:nvPr/>
            </p:nvSpPr>
            <p:spPr bwMode="auto">
              <a:xfrm>
                <a:off x="1211" y="2390"/>
                <a:ext cx="48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41" name="Line 2771"/>
              <p:cNvSpPr>
                <a:spLocks noChangeShapeType="1"/>
              </p:cNvSpPr>
              <p:nvPr/>
            </p:nvSpPr>
            <p:spPr bwMode="auto">
              <a:xfrm>
                <a:off x="1211" y="2505"/>
                <a:ext cx="48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42" name="Line 2772"/>
              <p:cNvSpPr>
                <a:spLocks noChangeShapeType="1"/>
              </p:cNvSpPr>
              <p:nvPr/>
            </p:nvSpPr>
            <p:spPr bwMode="auto">
              <a:xfrm>
                <a:off x="1211" y="2620"/>
                <a:ext cx="1476"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43" name="Line 2773"/>
              <p:cNvSpPr>
                <a:spLocks noChangeShapeType="1"/>
              </p:cNvSpPr>
              <p:nvPr/>
            </p:nvSpPr>
            <p:spPr bwMode="auto">
              <a:xfrm>
                <a:off x="1211" y="2160"/>
                <a:ext cx="0" cy="46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44" name="Line 2774"/>
              <p:cNvSpPr>
                <a:spLocks noChangeShapeType="1"/>
              </p:cNvSpPr>
              <p:nvPr/>
            </p:nvSpPr>
            <p:spPr bwMode="auto">
              <a:xfrm>
                <a:off x="1695" y="2160"/>
                <a:ext cx="0" cy="46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45" name="Line 2775"/>
              <p:cNvSpPr>
                <a:spLocks noChangeShapeType="1"/>
              </p:cNvSpPr>
              <p:nvPr/>
            </p:nvSpPr>
            <p:spPr bwMode="auto">
              <a:xfrm>
                <a:off x="2203" y="2160"/>
                <a:ext cx="0" cy="46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46" name="Line 2776"/>
              <p:cNvSpPr>
                <a:spLocks noChangeShapeType="1"/>
              </p:cNvSpPr>
              <p:nvPr/>
            </p:nvSpPr>
            <p:spPr bwMode="auto">
              <a:xfrm>
                <a:off x="2687" y="2160"/>
                <a:ext cx="0" cy="46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47" name="Line 2777"/>
              <p:cNvSpPr>
                <a:spLocks noChangeShapeType="1"/>
              </p:cNvSpPr>
              <p:nvPr/>
            </p:nvSpPr>
            <p:spPr bwMode="auto">
              <a:xfrm>
                <a:off x="2203" y="2275"/>
                <a:ext cx="48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48" name="Line 2778"/>
              <p:cNvSpPr>
                <a:spLocks noChangeShapeType="1"/>
              </p:cNvSpPr>
              <p:nvPr/>
            </p:nvSpPr>
            <p:spPr bwMode="auto">
              <a:xfrm>
                <a:off x="2203" y="2390"/>
                <a:ext cx="48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49" name="Line 2779"/>
              <p:cNvSpPr>
                <a:spLocks noChangeShapeType="1"/>
              </p:cNvSpPr>
              <p:nvPr/>
            </p:nvSpPr>
            <p:spPr bwMode="auto">
              <a:xfrm>
                <a:off x="2203" y="2505"/>
                <a:ext cx="48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50" name="Line 2780"/>
              <p:cNvSpPr>
                <a:spLocks noChangeShapeType="1"/>
              </p:cNvSpPr>
              <p:nvPr/>
            </p:nvSpPr>
            <p:spPr bwMode="auto">
              <a:xfrm>
                <a:off x="1453" y="2160"/>
                <a:ext cx="0" cy="46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51" name="Line 2781"/>
              <p:cNvSpPr>
                <a:spLocks noChangeShapeType="1"/>
              </p:cNvSpPr>
              <p:nvPr/>
            </p:nvSpPr>
            <p:spPr bwMode="auto">
              <a:xfrm>
                <a:off x="2445" y="2160"/>
                <a:ext cx="0" cy="46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grpSp>
        <p:nvGrpSpPr>
          <p:cNvPr id="2783" name="Group 2782"/>
          <p:cNvGrpSpPr>
            <a:grpSpLocks/>
          </p:cNvGrpSpPr>
          <p:nvPr/>
        </p:nvGrpSpPr>
        <p:grpSpPr bwMode="auto">
          <a:xfrm>
            <a:off x="1116013" y="1954213"/>
            <a:ext cx="6886575" cy="168275"/>
            <a:chOff x="703" y="1231"/>
            <a:chExt cx="4338" cy="106"/>
          </a:xfrm>
        </p:grpSpPr>
        <p:sp>
          <p:nvSpPr>
            <p:cNvPr id="2784" name="Text Box 2783"/>
            <p:cNvSpPr txBox="1">
              <a:spLocks noChangeArrowheads="1"/>
            </p:cNvSpPr>
            <p:nvPr/>
          </p:nvSpPr>
          <p:spPr bwMode="auto">
            <a:xfrm>
              <a:off x="4525" y="1231"/>
              <a:ext cx="262" cy="10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nchorCtr="1"/>
            <a:lstStyle/>
            <a:p>
              <a:pPr algn="ctr" fontAlgn="base">
                <a:spcBef>
                  <a:spcPct val="0"/>
                </a:spcBef>
                <a:spcAft>
                  <a:spcPct val="0"/>
                </a:spcAft>
              </a:pPr>
              <a:r>
                <a:rPr lang="en-US" sz="1000" b="1" baseline="30000" dirty="0">
                  <a:solidFill>
                    <a:srgbClr val="FFFF00"/>
                  </a:solidFill>
                  <a:latin typeface="Verdana"/>
                  <a:ea typeface="ＭＳ Ｐゴシック"/>
                </a:rPr>
                <a:t>$</a:t>
              </a:r>
              <a:r>
                <a:rPr lang="en-US" sz="1200" b="1" u="sng" dirty="0">
                  <a:solidFill>
                    <a:srgbClr val="FFFF00"/>
                  </a:solidFill>
                  <a:latin typeface="Verdana"/>
                  <a:ea typeface="ＭＳ Ｐゴシック"/>
                </a:rPr>
                <a:t>1500</a:t>
              </a:r>
            </a:p>
          </p:txBody>
        </p:sp>
        <p:sp>
          <p:nvSpPr>
            <p:cNvPr id="2785" name="Text Box 2784"/>
            <p:cNvSpPr txBox="1">
              <a:spLocks noChangeArrowheads="1"/>
            </p:cNvSpPr>
            <p:nvPr/>
          </p:nvSpPr>
          <p:spPr bwMode="auto">
            <a:xfrm>
              <a:off x="4823" y="1231"/>
              <a:ext cx="218" cy="10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nchorCtr="1"/>
            <a:lstStyle/>
            <a:p>
              <a:pPr algn="ctr" fontAlgn="base">
                <a:spcBef>
                  <a:spcPct val="0"/>
                </a:spcBef>
                <a:spcAft>
                  <a:spcPct val="0"/>
                </a:spcAft>
              </a:pPr>
              <a:r>
                <a:rPr lang="en-US" sz="1000" b="1" baseline="30000" dirty="0">
                  <a:solidFill>
                    <a:srgbClr val="FFFF00"/>
                  </a:solidFill>
                  <a:latin typeface="Verdana"/>
                  <a:ea typeface="ＭＳ Ｐゴシック"/>
                </a:rPr>
                <a:t>$</a:t>
              </a:r>
              <a:r>
                <a:rPr lang="en-US" sz="1200" b="1" u="sng" dirty="0">
                  <a:solidFill>
                    <a:srgbClr val="FFFF00"/>
                  </a:solidFill>
                  <a:latin typeface="Verdana"/>
                  <a:ea typeface="ＭＳ Ｐゴシック"/>
                </a:rPr>
                <a:t>300</a:t>
              </a:r>
            </a:p>
          </p:txBody>
        </p:sp>
        <p:sp>
          <p:nvSpPr>
            <p:cNvPr id="2786" name="Text Box 2785"/>
            <p:cNvSpPr txBox="1">
              <a:spLocks noChangeArrowheads="1"/>
            </p:cNvSpPr>
            <p:nvPr/>
          </p:nvSpPr>
          <p:spPr bwMode="auto">
            <a:xfrm>
              <a:off x="937" y="1231"/>
              <a:ext cx="294" cy="10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nchorCtr="1"/>
            <a:lstStyle/>
            <a:p>
              <a:pPr algn="ctr" fontAlgn="base">
                <a:spcBef>
                  <a:spcPct val="0"/>
                </a:spcBef>
                <a:spcAft>
                  <a:spcPct val="0"/>
                </a:spcAft>
              </a:pPr>
              <a:r>
                <a:rPr lang="en-US" sz="1000" b="1" baseline="30000" dirty="0">
                  <a:solidFill>
                    <a:srgbClr val="FFFF00"/>
                  </a:solidFill>
                  <a:latin typeface="Verdana"/>
                  <a:ea typeface="ＭＳ Ｐゴシック"/>
                </a:rPr>
                <a:t>$</a:t>
              </a:r>
              <a:r>
                <a:rPr lang="en-US" sz="1200" b="1" u="sng" dirty="0">
                  <a:solidFill>
                    <a:srgbClr val="FFFF00"/>
                  </a:solidFill>
                  <a:latin typeface="Verdana"/>
                  <a:ea typeface="ＭＳ Ｐゴシック"/>
                </a:rPr>
                <a:t>1500</a:t>
              </a:r>
            </a:p>
          </p:txBody>
        </p:sp>
        <p:sp>
          <p:nvSpPr>
            <p:cNvPr id="2787" name="Text Box 2786"/>
            <p:cNvSpPr txBox="1">
              <a:spLocks noChangeArrowheads="1"/>
            </p:cNvSpPr>
            <p:nvPr/>
          </p:nvSpPr>
          <p:spPr bwMode="auto">
            <a:xfrm>
              <a:off x="703" y="1231"/>
              <a:ext cx="242" cy="10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nchorCtr="1"/>
            <a:lstStyle/>
            <a:p>
              <a:pPr algn="ctr" fontAlgn="base">
                <a:spcBef>
                  <a:spcPct val="0"/>
                </a:spcBef>
                <a:spcAft>
                  <a:spcPct val="0"/>
                </a:spcAft>
              </a:pPr>
              <a:r>
                <a:rPr lang="en-US" sz="1000" b="1" baseline="30000" dirty="0">
                  <a:solidFill>
                    <a:srgbClr val="FFFF00"/>
                  </a:solidFill>
                  <a:latin typeface="Verdana"/>
                  <a:ea typeface="ＭＳ Ｐゴシック"/>
                </a:rPr>
                <a:t>$</a:t>
              </a:r>
              <a:r>
                <a:rPr lang="en-US" sz="1200" b="1" u="sng" dirty="0">
                  <a:solidFill>
                    <a:srgbClr val="FFFF00"/>
                  </a:solidFill>
                  <a:latin typeface="Verdana"/>
                  <a:ea typeface="ＭＳ Ｐゴシック"/>
                </a:rPr>
                <a:t>300</a:t>
              </a:r>
            </a:p>
          </p:txBody>
        </p:sp>
      </p:grpSp>
      <p:grpSp>
        <p:nvGrpSpPr>
          <p:cNvPr id="2788" name="Group 2787"/>
          <p:cNvGrpSpPr>
            <a:grpSpLocks/>
          </p:cNvGrpSpPr>
          <p:nvPr/>
        </p:nvGrpSpPr>
        <p:grpSpPr bwMode="auto">
          <a:xfrm>
            <a:off x="3573463" y="817563"/>
            <a:ext cx="1997075" cy="922337"/>
            <a:chOff x="2759" y="3200"/>
            <a:chExt cx="1258" cy="581"/>
          </a:xfrm>
        </p:grpSpPr>
        <p:sp>
          <p:nvSpPr>
            <p:cNvPr id="2789" name="Rectangle 2788"/>
            <p:cNvSpPr>
              <a:spLocks noChangeArrowheads="1"/>
            </p:cNvSpPr>
            <p:nvPr/>
          </p:nvSpPr>
          <p:spPr bwMode="auto">
            <a:xfrm>
              <a:off x="3678" y="3636"/>
              <a:ext cx="339" cy="14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Verdana"/>
                <a:ea typeface="ＭＳ Ｐゴシック"/>
              </a:endParaRPr>
            </a:p>
          </p:txBody>
        </p:sp>
        <p:sp>
          <p:nvSpPr>
            <p:cNvPr id="2790" name="Rectangle 2789"/>
            <p:cNvSpPr>
              <a:spLocks noChangeArrowheads="1"/>
            </p:cNvSpPr>
            <p:nvPr/>
          </p:nvSpPr>
          <p:spPr bwMode="auto">
            <a:xfrm>
              <a:off x="3678" y="3491"/>
              <a:ext cx="339" cy="14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Verdana"/>
                <a:ea typeface="ＭＳ Ｐゴシック"/>
              </a:endParaRPr>
            </a:p>
          </p:txBody>
        </p:sp>
        <p:sp>
          <p:nvSpPr>
            <p:cNvPr id="2791" name="Rectangle 2790"/>
            <p:cNvSpPr>
              <a:spLocks noChangeArrowheads="1"/>
            </p:cNvSpPr>
            <p:nvPr/>
          </p:nvSpPr>
          <p:spPr bwMode="auto">
            <a:xfrm>
              <a:off x="3678" y="3345"/>
              <a:ext cx="339" cy="14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Verdana"/>
                <a:ea typeface="ＭＳ Ｐゴシック"/>
              </a:endParaRPr>
            </a:p>
          </p:txBody>
        </p:sp>
        <p:sp>
          <p:nvSpPr>
            <p:cNvPr id="2792" name="Rectangle 2791"/>
            <p:cNvSpPr>
              <a:spLocks noChangeArrowheads="1"/>
            </p:cNvSpPr>
            <p:nvPr/>
          </p:nvSpPr>
          <p:spPr bwMode="auto">
            <a:xfrm>
              <a:off x="3678" y="3200"/>
              <a:ext cx="339" cy="14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Verdana"/>
                <a:ea typeface="ＭＳ Ｐゴシック"/>
              </a:endParaRPr>
            </a:p>
          </p:txBody>
        </p:sp>
        <p:sp>
          <p:nvSpPr>
            <p:cNvPr id="2793" name="Rectangle 2792"/>
            <p:cNvSpPr>
              <a:spLocks noChangeArrowheads="1"/>
            </p:cNvSpPr>
            <p:nvPr/>
          </p:nvSpPr>
          <p:spPr bwMode="auto">
            <a:xfrm>
              <a:off x="2759" y="3636"/>
              <a:ext cx="339" cy="14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Verdana"/>
                <a:ea typeface="ＭＳ Ｐゴシック"/>
              </a:endParaRPr>
            </a:p>
          </p:txBody>
        </p:sp>
        <p:sp>
          <p:nvSpPr>
            <p:cNvPr id="2794" name="Rectangle 2793"/>
            <p:cNvSpPr>
              <a:spLocks noChangeArrowheads="1"/>
            </p:cNvSpPr>
            <p:nvPr/>
          </p:nvSpPr>
          <p:spPr bwMode="auto">
            <a:xfrm>
              <a:off x="2759" y="3491"/>
              <a:ext cx="339" cy="14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Verdana"/>
                <a:ea typeface="ＭＳ Ｐゴシック"/>
              </a:endParaRPr>
            </a:p>
          </p:txBody>
        </p:sp>
        <p:sp>
          <p:nvSpPr>
            <p:cNvPr id="2795" name="Rectangle 2794"/>
            <p:cNvSpPr>
              <a:spLocks noChangeArrowheads="1"/>
            </p:cNvSpPr>
            <p:nvPr/>
          </p:nvSpPr>
          <p:spPr bwMode="auto">
            <a:xfrm>
              <a:off x="2759" y="3345"/>
              <a:ext cx="339" cy="14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Verdana"/>
                <a:ea typeface="ＭＳ Ｐゴシック"/>
              </a:endParaRPr>
            </a:p>
          </p:txBody>
        </p:sp>
        <p:sp>
          <p:nvSpPr>
            <p:cNvPr id="2796" name="Rectangle 2795"/>
            <p:cNvSpPr>
              <a:spLocks noChangeArrowheads="1"/>
            </p:cNvSpPr>
            <p:nvPr/>
          </p:nvSpPr>
          <p:spPr bwMode="auto">
            <a:xfrm>
              <a:off x="3098" y="3200"/>
              <a:ext cx="580" cy="58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bIns="0" anchorCtr="1"/>
            <a:lstStyle/>
            <a:p>
              <a:pPr algn="ctr" fontAlgn="base">
                <a:lnSpc>
                  <a:spcPct val="80000"/>
                </a:lnSpc>
                <a:spcBef>
                  <a:spcPct val="20000"/>
                </a:spcBef>
                <a:spcAft>
                  <a:spcPct val="0"/>
                </a:spcAft>
                <a:buClr>
                  <a:srgbClr val="FFFF99"/>
                </a:buClr>
                <a:buSzPct val="80000"/>
                <a:buFont typeface="Wingdings" pitchFamily="2" charset="2"/>
                <a:buNone/>
              </a:pPr>
              <a:r>
                <a:rPr lang="en-US" sz="2000" b="1" dirty="0">
                  <a:solidFill>
                    <a:srgbClr val="000000"/>
                  </a:solidFill>
                  <a:latin typeface="Verdana"/>
                  <a:ea typeface="ＭＳ Ｐゴシック"/>
                </a:rPr>
                <a:t>YOU</a:t>
              </a:r>
            </a:p>
            <a:p>
              <a:pPr algn="ctr" fontAlgn="base">
                <a:lnSpc>
                  <a:spcPct val="80000"/>
                </a:lnSpc>
                <a:spcBef>
                  <a:spcPct val="20000"/>
                </a:spcBef>
                <a:spcAft>
                  <a:spcPct val="0"/>
                </a:spcAft>
                <a:buClr>
                  <a:srgbClr val="FFFF99"/>
                </a:buClr>
                <a:buSzPct val="80000"/>
                <a:buFont typeface="Wingdings" pitchFamily="2" charset="2"/>
                <a:buNone/>
              </a:pPr>
              <a:r>
                <a:rPr lang="en-US" b="1" dirty="0">
                  <a:solidFill>
                    <a:srgbClr val="0000FF"/>
                  </a:solidFill>
                  <a:latin typeface="Verdana"/>
                  <a:ea typeface="ＭＳ Ｐゴシック"/>
                </a:rPr>
                <a:t>400 BV</a:t>
              </a:r>
            </a:p>
          </p:txBody>
        </p:sp>
        <p:sp>
          <p:nvSpPr>
            <p:cNvPr id="2797" name="Rectangle 2796"/>
            <p:cNvSpPr>
              <a:spLocks noChangeArrowheads="1"/>
            </p:cNvSpPr>
            <p:nvPr/>
          </p:nvSpPr>
          <p:spPr bwMode="auto">
            <a:xfrm>
              <a:off x="2759" y="3200"/>
              <a:ext cx="339" cy="14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Verdana"/>
                <a:ea typeface="ＭＳ Ｐゴシック"/>
              </a:endParaRPr>
            </a:p>
          </p:txBody>
        </p:sp>
        <p:sp>
          <p:nvSpPr>
            <p:cNvPr id="2798" name="Line 2797"/>
            <p:cNvSpPr>
              <a:spLocks noChangeShapeType="1"/>
            </p:cNvSpPr>
            <p:nvPr/>
          </p:nvSpPr>
          <p:spPr bwMode="auto">
            <a:xfrm>
              <a:off x="2759" y="3200"/>
              <a:ext cx="1258"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799" name="Line 2798"/>
            <p:cNvSpPr>
              <a:spLocks noChangeShapeType="1"/>
            </p:cNvSpPr>
            <p:nvPr/>
          </p:nvSpPr>
          <p:spPr bwMode="auto">
            <a:xfrm>
              <a:off x="2759" y="3345"/>
              <a:ext cx="33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00" name="Line 2799"/>
            <p:cNvSpPr>
              <a:spLocks noChangeShapeType="1"/>
            </p:cNvSpPr>
            <p:nvPr/>
          </p:nvSpPr>
          <p:spPr bwMode="auto">
            <a:xfrm>
              <a:off x="2759" y="3491"/>
              <a:ext cx="33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01" name="Line 2800"/>
            <p:cNvSpPr>
              <a:spLocks noChangeShapeType="1"/>
            </p:cNvSpPr>
            <p:nvPr/>
          </p:nvSpPr>
          <p:spPr bwMode="auto">
            <a:xfrm>
              <a:off x="2759" y="3636"/>
              <a:ext cx="33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02" name="Line 2801"/>
            <p:cNvSpPr>
              <a:spLocks noChangeShapeType="1"/>
            </p:cNvSpPr>
            <p:nvPr/>
          </p:nvSpPr>
          <p:spPr bwMode="auto">
            <a:xfrm>
              <a:off x="2759" y="3781"/>
              <a:ext cx="1258"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03" name="Line 2802"/>
            <p:cNvSpPr>
              <a:spLocks noChangeShapeType="1"/>
            </p:cNvSpPr>
            <p:nvPr/>
          </p:nvSpPr>
          <p:spPr bwMode="auto">
            <a:xfrm>
              <a:off x="2759" y="3200"/>
              <a:ext cx="0" cy="581"/>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04" name="Line 2803"/>
            <p:cNvSpPr>
              <a:spLocks noChangeShapeType="1"/>
            </p:cNvSpPr>
            <p:nvPr/>
          </p:nvSpPr>
          <p:spPr bwMode="auto">
            <a:xfrm>
              <a:off x="3098" y="3200"/>
              <a:ext cx="0" cy="581"/>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05" name="Line 2804"/>
            <p:cNvSpPr>
              <a:spLocks noChangeShapeType="1"/>
            </p:cNvSpPr>
            <p:nvPr/>
          </p:nvSpPr>
          <p:spPr bwMode="auto">
            <a:xfrm>
              <a:off x="3678" y="3200"/>
              <a:ext cx="0" cy="581"/>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06" name="Line 2805"/>
            <p:cNvSpPr>
              <a:spLocks noChangeShapeType="1"/>
            </p:cNvSpPr>
            <p:nvPr/>
          </p:nvSpPr>
          <p:spPr bwMode="auto">
            <a:xfrm>
              <a:off x="4017" y="3200"/>
              <a:ext cx="0" cy="581"/>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07" name="Line 2806"/>
            <p:cNvSpPr>
              <a:spLocks noChangeShapeType="1"/>
            </p:cNvSpPr>
            <p:nvPr/>
          </p:nvSpPr>
          <p:spPr bwMode="auto">
            <a:xfrm>
              <a:off x="3678" y="3345"/>
              <a:ext cx="33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08" name="Line 2807"/>
            <p:cNvSpPr>
              <a:spLocks noChangeShapeType="1"/>
            </p:cNvSpPr>
            <p:nvPr/>
          </p:nvSpPr>
          <p:spPr bwMode="auto">
            <a:xfrm>
              <a:off x="3678" y="3491"/>
              <a:ext cx="33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09" name="Line 2808"/>
            <p:cNvSpPr>
              <a:spLocks noChangeShapeType="1"/>
            </p:cNvSpPr>
            <p:nvPr/>
          </p:nvSpPr>
          <p:spPr bwMode="auto">
            <a:xfrm>
              <a:off x="3678" y="3636"/>
              <a:ext cx="33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2810" name="Group 2809"/>
          <p:cNvGrpSpPr>
            <a:grpSpLocks/>
          </p:cNvGrpSpPr>
          <p:nvPr/>
        </p:nvGrpSpPr>
        <p:grpSpPr bwMode="auto">
          <a:xfrm>
            <a:off x="3149600" y="817563"/>
            <a:ext cx="2843213" cy="922337"/>
            <a:chOff x="2686" y="2692"/>
            <a:chExt cx="1791" cy="581"/>
          </a:xfrm>
        </p:grpSpPr>
        <p:sp>
          <p:nvSpPr>
            <p:cNvPr id="2811" name="Rectangle 2810"/>
            <p:cNvSpPr>
              <a:spLocks noChangeArrowheads="1"/>
            </p:cNvSpPr>
            <p:nvPr/>
          </p:nvSpPr>
          <p:spPr bwMode="auto">
            <a:xfrm>
              <a:off x="4211" y="3128"/>
              <a:ext cx="266" cy="14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Verdana"/>
                  <a:ea typeface="ＭＳ Ｐゴシック"/>
                </a:rPr>
                <a:t>1200</a:t>
              </a:r>
            </a:p>
          </p:txBody>
        </p:sp>
        <p:sp>
          <p:nvSpPr>
            <p:cNvPr id="2812" name="Rectangle 2811"/>
            <p:cNvSpPr>
              <a:spLocks noChangeArrowheads="1"/>
            </p:cNvSpPr>
            <p:nvPr/>
          </p:nvSpPr>
          <p:spPr bwMode="auto">
            <a:xfrm>
              <a:off x="3872" y="3128"/>
              <a:ext cx="339" cy="14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Verdana"/>
                  <a:ea typeface="ＭＳ Ｐゴシック"/>
                </a:rPr>
                <a:t>1200</a:t>
              </a:r>
            </a:p>
          </p:txBody>
        </p:sp>
        <p:sp>
          <p:nvSpPr>
            <p:cNvPr id="2813" name="Rectangle 2812"/>
            <p:cNvSpPr>
              <a:spLocks noChangeArrowheads="1"/>
            </p:cNvSpPr>
            <p:nvPr/>
          </p:nvSpPr>
          <p:spPr bwMode="auto">
            <a:xfrm>
              <a:off x="2953" y="3128"/>
              <a:ext cx="338" cy="14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Verdana"/>
                  <a:ea typeface="ＭＳ Ｐゴシック"/>
                </a:rPr>
                <a:t>1200</a:t>
              </a:r>
            </a:p>
          </p:txBody>
        </p:sp>
        <p:sp>
          <p:nvSpPr>
            <p:cNvPr id="2814" name="Rectangle 2813"/>
            <p:cNvSpPr>
              <a:spLocks noChangeArrowheads="1"/>
            </p:cNvSpPr>
            <p:nvPr/>
          </p:nvSpPr>
          <p:spPr bwMode="auto">
            <a:xfrm>
              <a:off x="2686" y="3128"/>
              <a:ext cx="267" cy="14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Verdana"/>
                  <a:ea typeface="ＭＳ Ｐゴシック"/>
                </a:rPr>
                <a:t>1200</a:t>
              </a:r>
            </a:p>
          </p:txBody>
        </p:sp>
        <p:sp>
          <p:nvSpPr>
            <p:cNvPr id="2815" name="Rectangle 2814"/>
            <p:cNvSpPr>
              <a:spLocks noChangeArrowheads="1"/>
            </p:cNvSpPr>
            <p:nvPr/>
          </p:nvSpPr>
          <p:spPr bwMode="auto">
            <a:xfrm>
              <a:off x="4211" y="2983"/>
              <a:ext cx="266" cy="14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Verdana"/>
                  <a:ea typeface="ＭＳ Ｐゴシック"/>
                </a:rPr>
                <a:t>2400</a:t>
              </a:r>
            </a:p>
          </p:txBody>
        </p:sp>
        <p:sp>
          <p:nvSpPr>
            <p:cNvPr id="2816" name="Rectangle 2815"/>
            <p:cNvSpPr>
              <a:spLocks noChangeArrowheads="1"/>
            </p:cNvSpPr>
            <p:nvPr/>
          </p:nvSpPr>
          <p:spPr bwMode="auto">
            <a:xfrm>
              <a:off x="3872" y="2983"/>
              <a:ext cx="339" cy="14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Verdana"/>
                  <a:ea typeface="ＭＳ Ｐゴシック"/>
                </a:rPr>
                <a:t>2400</a:t>
              </a:r>
            </a:p>
          </p:txBody>
        </p:sp>
        <p:sp>
          <p:nvSpPr>
            <p:cNvPr id="2817" name="Rectangle 2816"/>
            <p:cNvSpPr>
              <a:spLocks noChangeArrowheads="1"/>
            </p:cNvSpPr>
            <p:nvPr/>
          </p:nvSpPr>
          <p:spPr bwMode="auto">
            <a:xfrm>
              <a:off x="2953" y="2983"/>
              <a:ext cx="338" cy="14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Verdana"/>
                  <a:ea typeface="ＭＳ Ｐゴシック"/>
                </a:rPr>
                <a:t>2400</a:t>
              </a:r>
            </a:p>
          </p:txBody>
        </p:sp>
        <p:sp>
          <p:nvSpPr>
            <p:cNvPr id="2818" name="Rectangle 2817"/>
            <p:cNvSpPr>
              <a:spLocks noChangeArrowheads="1"/>
            </p:cNvSpPr>
            <p:nvPr/>
          </p:nvSpPr>
          <p:spPr bwMode="auto">
            <a:xfrm>
              <a:off x="2686" y="2983"/>
              <a:ext cx="267" cy="14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Verdana"/>
                  <a:ea typeface="ＭＳ Ｐゴシック"/>
                </a:rPr>
                <a:t>2400</a:t>
              </a:r>
            </a:p>
          </p:txBody>
        </p:sp>
        <p:sp>
          <p:nvSpPr>
            <p:cNvPr id="2819" name="Rectangle 2818"/>
            <p:cNvSpPr>
              <a:spLocks noChangeArrowheads="1"/>
            </p:cNvSpPr>
            <p:nvPr/>
          </p:nvSpPr>
          <p:spPr bwMode="auto">
            <a:xfrm>
              <a:off x="4211" y="2837"/>
              <a:ext cx="266" cy="14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Verdana"/>
                <a:ea typeface="ＭＳ Ｐゴシック"/>
              </a:endParaRPr>
            </a:p>
          </p:txBody>
        </p:sp>
        <p:sp>
          <p:nvSpPr>
            <p:cNvPr id="2820" name="Rectangle 2819"/>
            <p:cNvSpPr>
              <a:spLocks noChangeArrowheads="1"/>
            </p:cNvSpPr>
            <p:nvPr/>
          </p:nvSpPr>
          <p:spPr bwMode="auto">
            <a:xfrm>
              <a:off x="3872" y="2837"/>
              <a:ext cx="339" cy="14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Verdana"/>
                  <a:ea typeface="ＭＳ Ｐゴシック"/>
                </a:rPr>
                <a:t>3600</a:t>
              </a:r>
            </a:p>
          </p:txBody>
        </p:sp>
        <p:sp>
          <p:nvSpPr>
            <p:cNvPr id="2821" name="Rectangle 2820"/>
            <p:cNvSpPr>
              <a:spLocks noChangeArrowheads="1"/>
            </p:cNvSpPr>
            <p:nvPr/>
          </p:nvSpPr>
          <p:spPr bwMode="auto">
            <a:xfrm>
              <a:off x="2953" y="2837"/>
              <a:ext cx="338" cy="14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Verdana"/>
                  <a:ea typeface="ＭＳ Ｐゴシック"/>
                </a:rPr>
                <a:t>3600</a:t>
              </a:r>
            </a:p>
          </p:txBody>
        </p:sp>
        <p:sp>
          <p:nvSpPr>
            <p:cNvPr id="2822" name="Rectangle 2821"/>
            <p:cNvSpPr>
              <a:spLocks noChangeArrowheads="1"/>
            </p:cNvSpPr>
            <p:nvPr/>
          </p:nvSpPr>
          <p:spPr bwMode="auto">
            <a:xfrm>
              <a:off x="2686" y="2837"/>
              <a:ext cx="267" cy="14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Verdana"/>
                <a:ea typeface="ＭＳ Ｐゴシック"/>
              </a:endParaRPr>
            </a:p>
          </p:txBody>
        </p:sp>
        <p:sp>
          <p:nvSpPr>
            <p:cNvPr id="2823" name="Rectangle 2822"/>
            <p:cNvSpPr>
              <a:spLocks noChangeArrowheads="1"/>
            </p:cNvSpPr>
            <p:nvPr/>
          </p:nvSpPr>
          <p:spPr bwMode="auto">
            <a:xfrm>
              <a:off x="4211" y="2692"/>
              <a:ext cx="266" cy="14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Verdana"/>
                <a:ea typeface="ＭＳ Ｐゴシック"/>
              </a:endParaRPr>
            </a:p>
          </p:txBody>
        </p:sp>
        <p:sp>
          <p:nvSpPr>
            <p:cNvPr id="2824" name="Rectangle 2823"/>
            <p:cNvSpPr>
              <a:spLocks noChangeArrowheads="1"/>
            </p:cNvSpPr>
            <p:nvPr/>
          </p:nvSpPr>
          <p:spPr bwMode="auto">
            <a:xfrm>
              <a:off x="3872" y="2692"/>
              <a:ext cx="339" cy="14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Verdana"/>
                  <a:ea typeface="ＭＳ Ｐゴシック"/>
                </a:rPr>
                <a:t>5000</a:t>
              </a:r>
            </a:p>
          </p:txBody>
        </p:sp>
        <p:sp>
          <p:nvSpPr>
            <p:cNvPr id="2825" name="Rectangle 2824"/>
            <p:cNvSpPr>
              <a:spLocks noChangeArrowheads="1"/>
            </p:cNvSpPr>
            <p:nvPr/>
          </p:nvSpPr>
          <p:spPr bwMode="auto">
            <a:xfrm>
              <a:off x="3291" y="2692"/>
              <a:ext cx="581" cy="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nchorCtr="1"/>
            <a:lstStyle/>
            <a:p>
              <a:pPr fontAlgn="base">
                <a:spcBef>
                  <a:spcPct val="20000"/>
                </a:spcBef>
                <a:spcAft>
                  <a:spcPct val="0"/>
                </a:spcAft>
                <a:buClr>
                  <a:srgbClr val="FFFF99"/>
                </a:buClr>
                <a:buSzPct val="80000"/>
                <a:buFont typeface="Wingdings" pitchFamily="2" charset="2"/>
                <a:buNone/>
              </a:pPr>
              <a:r>
                <a:rPr lang="en-US" b="1" dirty="0">
                  <a:solidFill>
                    <a:srgbClr val="EF0F14"/>
                  </a:solidFill>
                  <a:latin typeface="Verdana"/>
                  <a:ea typeface="ＭＳ Ｐゴシック"/>
                </a:rPr>
                <a:t>165 IBV</a:t>
              </a:r>
            </a:p>
          </p:txBody>
        </p:sp>
        <p:sp>
          <p:nvSpPr>
            <p:cNvPr id="2826" name="Rectangle 2825"/>
            <p:cNvSpPr>
              <a:spLocks noChangeArrowheads="1"/>
            </p:cNvSpPr>
            <p:nvPr/>
          </p:nvSpPr>
          <p:spPr bwMode="auto">
            <a:xfrm>
              <a:off x="2953" y="2692"/>
              <a:ext cx="338" cy="14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Verdana"/>
                  <a:ea typeface="ＭＳ Ｐゴシック"/>
                </a:rPr>
                <a:t>5000</a:t>
              </a:r>
            </a:p>
          </p:txBody>
        </p:sp>
        <p:sp>
          <p:nvSpPr>
            <p:cNvPr id="2827" name="Rectangle 2826"/>
            <p:cNvSpPr>
              <a:spLocks noChangeArrowheads="1"/>
            </p:cNvSpPr>
            <p:nvPr/>
          </p:nvSpPr>
          <p:spPr bwMode="auto">
            <a:xfrm>
              <a:off x="2686" y="2692"/>
              <a:ext cx="267" cy="14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Verdana"/>
                <a:ea typeface="ＭＳ Ｐゴシック"/>
              </a:endParaRPr>
            </a:p>
          </p:txBody>
        </p:sp>
        <p:sp>
          <p:nvSpPr>
            <p:cNvPr id="2828" name="Line 2827"/>
            <p:cNvSpPr>
              <a:spLocks noChangeShapeType="1"/>
            </p:cNvSpPr>
            <p:nvPr/>
          </p:nvSpPr>
          <p:spPr bwMode="auto">
            <a:xfrm>
              <a:off x="2686" y="2692"/>
              <a:ext cx="1791"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29" name="Line 2828"/>
            <p:cNvSpPr>
              <a:spLocks noChangeShapeType="1"/>
            </p:cNvSpPr>
            <p:nvPr/>
          </p:nvSpPr>
          <p:spPr bwMode="auto">
            <a:xfrm>
              <a:off x="2686" y="2837"/>
              <a:ext cx="605"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30" name="Line 2829"/>
            <p:cNvSpPr>
              <a:spLocks noChangeShapeType="1"/>
            </p:cNvSpPr>
            <p:nvPr/>
          </p:nvSpPr>
          <p:spPr bwMode="auto">
            <a:xfrm>
              <a:off x="2686" y="2983"/>
              <a:ext cx="605"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31" name="Line 2830"/>
            <p:cNvSpPr>
              <a:spLocks noChangeShapeType="1"/>
            </p:cNvSpPr>
            <p:nvPr/>
          </p:nvSpPr>
          <p:spPr bwMode="auto">
            <a:xfrm>
              <a:off x="2686" y="3128"/>
              <a:ext cx="605"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32" name="Line 2831"/>
            <p:cNvSpPr>
              <a:spLocks noChangeShapeType="1"/>
            </p:cNvSpPr>
            <p:nvPr/>
          </p:nvSpPr>
          <p:spPr bwMode="auto">
            <a:xfrm>
              <a:off x="2686" y="3273"/>
              <a:ext cx="1791"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33" name="Line 2832"/>
            <p:cNvSpPr>
              <a:spLocks noChangeShapeType="1"/>
            </p:cNvSpPr>
            <p:nvPr/>
          </p:nvSpPr>
          <p:spPr bwMode="auto">
            <a:xfrm>
              <a:off x="2686" y="2692"/>
              <a:ext cx="0" cy="581"/>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34" name="Line 2833"/>
            <p:cNvSpPr>
              <a:spLocks noChangeShapeType="1"/>
            </p:cNvSpPr>
            <p:nvPr/>
          </p:nvSpPr>
          <p:spPr bwMode="auto">
            <a:xfrm>
              <a:off x="2953" y="2692"/>
              <a:ext cx="0" cy="581"/>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35" name="Line 2834"/>
            <p:cNvSpPr>
              <a:spLocks noChangeShapeType="1"/>
            </p:cNvSpPr>
            <p:nvPr/>
          </p:nvSpPr>
          <p:spPr bwMode="auto">
            <a:xfrm>
              <a:off x="3291" y="2692"/>
              <a:ext cx="0" cy="581"/>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36" name="Line 2835"/>
            <p:cNvSpPr>
              <a:spLocks noChangeShapeType="1"/>
            </p:cNvSpPr>
            <p:nvPr/>
          </p:nvSpPr>
          <p:spPr bwMode="auto">
            <a:xfrm>
              <a:off x="3872" y="2692"/>
              <a:ext cx="0" cy="581"/>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37" name="Line 2836"/>
            <p:cNvSpPr>
              <a:spLocks noChangeShapeType="1"/>
            </p:cNvSpPr>
            <p:nvPr/>
          </p:nvSpPr>
          <p:spPr bwMode="auto">
            <a:xfrm>
              <a:off x="4211" y="2692"/>
              <a:ext cx="0" cy="581"/>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38" name="Line 2837"/>
            <p:cNvSpPr>
              <a:spLocks noChangeShapeType="1"/>
            </p:cNvSpPr>
            <p:nvPr/>
          </p:nvSpPr>
          <p:spPr bwMode="auto">
            <a:xfrm>
              <a:off x="4477" y="2692"/>
              <a:ext cx="0" cy="581"/>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39" name="Line 2838"/>
            <p:cNvSpPr>
              <a:spLocks noChangeShapeType="1"/>
            </p:cNvSpPr>
            <p:nvPr/>
          </p:nvSpPr>
          <p:spPr bwMode="auto">
            <a:xfrm>
              <a:off x="3872" y="2837"/>
              <a:ext cx="605"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40" name="Line 2839"/>
            <p:cNvSpPr>
              <a:spLocks noChangeShapeType="1"/>
            </p:cNvSpPr>
            <p:nvPr/>
          </p:nvSpPr>
          <p:spPr bwMode="auto">
            <a:xfrm>
              <a:off x="3872" y="2983"/>
              <a:ext cx="605"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sp>
          <p:nvSpPr>
            <p:cNvPr id="2841" name="Line 2840"/>
            <p:cNvSpPr>
              <a:spLocks noChangeShapeType="1"/>
            </p:cNvSpPr>
            <p:nvPr/>
          </p:nvSpPr>
          <p:spPr bwMode="auto">
            <a:xfrm>
              <a:off x="3872" y="3128"/>
              <a:ext cx="605"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Gill Sans MT" pitchFamily="34" charset="0"/>
                <a:ea typeface="ＭＳ Ｐゴシック"/>
              </a:endParaRPr>
            </a:p>
          </p:txBody>
        </p:sp>
      </p:grpSp>
      <p:grpSp>
        <p:nvGrpSpPr>
          <p:cNvPr id="2842" name="Group 2841"/>
          <p:cNvGrpSpPr>
            <a:grpSpLocks/>
          </p:cNvGrpSpPr>
          <p:nvPr/>
        </p:nvGrpSpPr>
        <p:grpSpPr bwMode="auto">
          <a:xfrm>
            <a:off x="328613" y="4286250"/>
            <a:ext cx="8472487" cy="115888"/>
            <a:chOff x="207" y="2700"/>
            <a:chExt cx="5337" cy="73"/>
          </a:xfrm>
        </p:grpSpPr>
        <p:grpSp>
          <p:nvGrpSpPr>
            <p:cNvPr id="2843" name="Group 2842"/>
            <p:cNvGrpSpPr>
              <a:grpSpLocks/>
            </p:cNvGrpSpPr>
            <p:nvPr/>
          </p:nvGrpSpPr>
          <p:grpSpPr bwMode="auto">
            <a:xfrm>
              <a:off x="207" y="2700"/>
              <a:ext cx="2483" cy="73"/>
              <a:chOff x="207" y="2700"/>
              <a:chExt cx="2483" cy="73"/>
            </a:xfrm>
          </p:grpSpPr>
          <p:sp>
            <p:nvSpPr>
              <p:cNvPr id="2853" name="Text Box 2843"/>
              <p:cNvSpPr txBox="1">
                <a:spLocks noChangeArrowheads="1"/>
              </p:cNvSpPr>
              <p:nvPr/>
            </p:nvSpPr>
            <p:spPr bwMode="auto">
              <a:xfrm>
                <a:off x="207"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Verdana"/>
                    <a:ea typeface="ＭＳ Ｐゴシック"/>
                  </a:rPr>
                  <a:t>$</a:t>
                </a:r>
                <a:r>
                  <a:rPr lang="en-US" sz="600" b="1" u="sng" dirty="0">
                    <a:solidFill>
                      <a:srgbClr val="FFFF66"/>
                    </a:solidFill>
                    <a:latin typeface="Verdana"/>
                    <a:ea typeface="ＭＳ Ｐゴシック"/>
                  </a:rPr>
                  <a:t>300</a:t>
                </a:r>
              </a:p>
            </p:txBody>
          </p:sp>
          <p:sp>
            <p:nvSpPr>
              <p:cNvPr id="2854" name="Text Box 2844"/>
              <p:cNvSpPr txBox="1">
                <a:spLocks noChangeArrowheads="1"/>
              </p:cNvSpPr>
              <p:nvPr/>
            </p:nvSpPr>
            <p:spPr bwMode="auto">
              <a:xfrm>
                <a:off x="503"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2700" algn="ctr" rotWithShape="0">
                        <a:schemeClr val="tx1"/>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Verdana"/>
                    <a:ea typeface="ＭＳ Ｐゴシック"/>
                  </a:rPr>
                  <a:t>$</a:t>
                </a:r>
                <a:r>
                  <a:rPr lang="en-US" sz="600" b="1" u="sng" dirty="0">
                    <a:solidFill>
                      <a:srgbClr val="FFFF66"/>
                    </a:solidFill>
                    <a:latin typeface="Verdana"/>
                    <a:ea typeface="ＭＳ Ｐゴシック"/>
                  </a:rPr>
                  <a:t>300</a:t>
                </a:r>
              </a:p>
            </p:txBody>
          </p:sp>
          <p:sp>
            <p:nvSpPr>
              <p:cNvPr id="2855" name="Text Box 2845"/>
              <p:cNvSpPr txBox="1">
                <a:spLocks noChangeArrowheads="1"/>
              </p:cNvSpPr>
              <p:nvPr/>
            </p:nvSpPr>
            <p:spPr bwMode="auto">
              <a:xfrm>
                <a:off x="885"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Verdana"/>
                    <a:ea typeface="ＭＳ Ｐゴシック"/>
                  </a:rPr>
                  <a:t>$</a:t>
                </a:r>
                <a:r>
                  <a:rPr lang="en-US" sz="600" b="1" u="sng" dirty="0">
                    <a:solidFill>
                      <a:srgbClr val="FFFF66"/>
                    </a:solidFill>
                    <a:latin typeface="Verdana"/>
                    <a:ea typeface="ＭＳ Ｐゴシック"/>
                  </a:rPr>
                  <a:t>300</a:t>
                </a:r>
              </a:p>
            </p:txBody>
          </p:sp>
          <p:sp>
            <p:nvSpPr>
              <p:cNvPr id="2856" name="Text Box 2846"/>
              <p:cNvSpPr txBox="1">
                <a:spLocks noChangeArrowheads="1"/>
              </p:cNvSpPr>
              <p:nvPr/>
            </p:nvSpPr>
            <p:spPr bwMode="auto">
              <a:xfrm>
                <a:off x="1181"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Verdana"/>
                    <a:ea typeface="ＭＳ Ｐゴシック"/>
                  </a:rPr>
                  <a:t>$</a:t>
                </a:r>
                <a:r>
                  <a:rPr lang="en-US" sz="600" b="1" u="sng" dirty="0">
                    <a:solidFill>
                      <a:srgbClr val="FFFF66"/>
                    </a:solidFill>
                    <a:latin typeface="Verdana"/>
                    <a:ea typeface="ＭＳ Ｐゴシック"/>
                  </a:rPr>
                  <a:t>300</a:t>
                </a:r>
              </a:p>
            </p:txBody>
          </p:sp>
          <p:sp>
            <p:nvSpPr>
              <p:cNvPr id="2857" name="Text Box 2847"/>
              <p:cNvSpPr txBox="1">
                <a:spLocks noChangeArrowheads="1"/>
              </p:cNvSpPr>
              <p:nvPr/>
            </p:nvSpPr>
            <p:spPr bwMode="auto">
              <a:xfrm>
                <a:off x="1561"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Verdana"/>
                    <a:ea typeface="ＭＳ Ｐゴシック"/>
                  </a:rPr>
                  <a:t>$</a:t>
                </a:r>
                <a:r>
                  <a:rPr lang="en-US" sz="600" b="1" u="sng" dirty="0">
                    <a:solidFill>
                      <a:srgbClr val="FFFF66"/>
                    </a:solidFill>
                    <a:latin typeface="Verdana"/>
                    <a:ea typeface="ＭＳ Ｐゴシック"/>
                  </a:rPr>
                  <a:t>300</a:t>
                </a:r>
              </a:p>
            </p:txBody>
          </p:sp>
          <p:sp>
            <p:nvSpPr>
              <p:cNvPr id="2858" name="Text Box 2848"/>
              <p:cNvSpPr txBox="1">
                <a:spLocks noChangeArrowheads="1"/>
              </p:cNvSpPr>
              <p:nvPr/>
            </p:nvSpPr>
            <p:spPr bwMode="auto">
              <a:xfrm>
                <a:off x="1857"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2700" algn="ctr" rotWithShape="0">
                        <a:schemeClr val="tx1"/>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Verdana"/>
                    <a:ea typeface="ＭＳ Ｐゴシック"/>
                  </a:rPr>
                  <a:t>$</a:t>
                </a:r>
                <a:r>
                  <a:rPr lang="en-US" sz="600" b="1" u="sng" dirty="0">
                    <a:solidFill>
                      <a:srgbClr val="FFFF66"/>
                    </a:solidFill>
                    <a:latin typeface="Verdana"/>
                    <a:ea typeface="ＭＳ Ｐゴシック"/>
                  </a:rPr>
                  <a:t>300</a:t>
                </a:r>
              </a:p>
            </p:txBody>
          </p:sp>
          <p:sp>
            <p:nvSpPr>
              <p:cNvPr id="2859" name="Text Box 2849"/>
              <p:cNvSpPr txBox="1">
                <a:spLocks noChangeArrowheads="1"/>
              </p:cNvSpPr>
              <p:nvPr/>
            </p:nvSpPr>
            <p:spPr bwMode="auto">
              <a:xfrm>
                <a:off x="2239"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Verdana"/>
                    <a:ea typeface="ＭＳ Ｐゴシック"/>
                  </a:rPr>
                  <a:t>$</a:t>
                </a:r>
                <a:r>
                  <a:rPr lang="en-US" sz="600" b="1" u="sng" dirty="0">
                    <a:solidFill>
                      <a:srgbClr val="FFFF66"/>
                    </a:solidFill>
                    <a:latin typeface="Verdana"/>
                    <a:ea typeface="ＭＳ Ｐゴシック"/>
                  </a:rPr>
                  <a:t>300</a:t>
                </a:r>
              </a:p>
            </p:txBody>
          </p:sp>
          <p:sp>
            <p:nvSpPr>
              <p:cNvPr id="2860" name="Text Box 2850"/>
              <p:cNvSpPr txBox="1">
                <a:spLocks noChangeArrowheads="1"/>
              </p:cNvSpPr>
              <p:nvPr/>
            </p:nvSpPr>
            <p:spPr bwMode="auto">
              <a:xfrm>
                <a:off x="2535"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Verdana"/>
                    <a:ea typeface="ＭＳ Ｐゴシック"/>
                  </a:rPr>
                  <a:t>$</a:t>
                </a:r>
                <a:r>
                  <a:rPr lang="en-US" sz="600" b="1" u="sng" dirty="0">
                    <a:solidFill>
                      <a:srgbClr val="FFFF66"/>
                    </a:solidFill>
                    <a:latin typeface="Verdana"/>
                    <a:ea typeface="ＭＳ Ｐゴシック"/>
                  </a:rPr>
                  <a:t>300</a:t>
                </a:r>
              </a:p>
            </p:txBody>
          </p:sp>
        </p:grpSp>
        <p:grpSp>
          <p:nvGrpSpPr>
            <p:cNvPr id="2844" name="Group 2851"/>
            <p:cNvGrpSpPr>
              <a:grpSpLocks/>
            </p:cNvGrpSpPr>
            <p:nvPr/>
          </p:nvGrpSpPr>
          <p:grpSpPr bwMode="auto">
            <a:xfrm>
              <a:off x="3061" y="2700"/>
              <a:ext cx="2483" cy="73"/>
              <a:chOff x="207" y="2700"/>
              <a:chExt cx="2483" cy="73"/>
            </a:xfrm>
          </p:grpSpPr>
          <p:sp>
            <p:nvSpPr>
              <p:cNvPr id="2845" name="Text Box 2852"/>
              <p:cNvSpPr txBox="1">
                <a:spLocks noChangeArrowheads="1"/>
              </p:cNvSpPr>
              <p:nvPr/>
            </p:nvSpPr>
            <p:spPr bwMode="auto">
              <a:xfrm>
                <a:off x="207"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Verdana"/>
                    <a:ea typeface="ＭＳ Ｐゴシック"/>
                  </a:rPr>
                  <a:t>$</a:t>
                </a:r>
                <a:r>
                  <a:rPr lang="en-US" sz="600" b="1" u="sng" dirty="0">
                    <a:solidFill>
                      <a:srgbClr val="FFFF66"/>
                    </a:solidFill>
                    <a:latin typeface="Verdana"/>
                    <a:ea typeface="ＭＳ Ｐゴシック"/>
                  </a:rPr>
                  <a:t>300</a:t>
                </a:r>
              </a:p>
            </p:txBody>
          </p:sp>
          <p:sp>
            <p:nvSpPr>
              <p:cNvPr id="2846" name="Text Box 2853"/>
              <p:cNvSpPr txBox="1">
                <a:spLocks noChangeArrowheads="1"/>
              </p:cNvSpPr>
              <p:nvPr/>
            </p:nvSpPr>
            <p:spPr bwMode="auto">
              <a:xfrm>
                <a:off x="503"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2700" algn="ctr" rotWithShape="0">
                        <a:schemeClr val="tx1"/>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Verdana"/>
                    <a:ea typeface="ＭＳ Ｐゴシック"/>
                  </a:rPr>
                  <a:t>$</a:t>
                </a:r>
                <a:r>
                  <a:rPr lang="en-US" sz="600" b="1" u="sng" dirty="0">
                    <a:solidFill>
                      <a:srgbClr val="FFFF66"/>
                    </a:solidFill>
                    <a:latin typeface="Verdana"/>
                    <a:ea typeface="ＭＳ Ｐゴシック"/>
                  </a:rPr>
                  <a:t>300</a:t>
                </a:r>
              </a:p>
            </p:txBody>
          </p:sp>
          <p:sp>
            <p:nvSpPr>
              <p:cNvPr id="2847" name="Text Box 2854"/>
              <p:cNvSpPr txBox="1">
                <a:spLocks noChangeArrowheads="1"/>
              </p:cNvSpPr>
              <p:nvPr/>
            </p:nvSpPr>
            <p:spPr bwMode="auto">
              <a:xfrm>
                <a:off x="885"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Verdana"/>
                    <a:ea typeface="ＭＳ Ｐゴシック"/>
                  </a:rPr>
                  <a:t>$</a:t>
                </a:r>
                <a:r>
                  <a:rPr lang="en-US" sz="600" b="1" u="sng" dirty="0">
                    <a:solidFill>
                      <a:srgbClr val="FFFF66"/>
                    </a:solidFill>
                    <a:latin typeface="Verdana"/>
                    <a:ea typeface="ＭＳ Ｐゴシック"/>
                  </a:rPr>
                  <a:t>300</a:t>
                </a:r>
              </a:p>
            </p:txBody>
          </p:sp>
          <p:sp>
            <p:nvSpPr>
              <p:cNvPr id="2848" name="Text Box 2855"/>
              <p:cNvSpPr txBox="1">
                <a:spLocks noChangeArrowheads="1"/>
              </p:cNvSpPr>
              <p:nvPr/>
            </p:nvSpPr>
            <p:spPr bwMode="auto">
              <a:xfrm>
                <a:off x="1181"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Verdana"/>
                    <a:ea typeface="ＭＳ Ｐゴシック"/>
                  </a:rPr>
                  <a:t>$</a:t>
                </a:r>
                <a:r>
                  <a:rPr lang="en-US" sz="600" b="1" u="sng" dirty="0">
                    <a:solidFill>
                      <a:srgbClr val="FFFF66"/>
                    </a:solidFill>
                    <a:latin typeface="Verdana"/>
                    <a:ea typeface="ＭＳ Ｐゴシック"/>
                  </a:rPr>
                  <a:t>300</a:t>
                </a:r>
              </a:p>
            </p:txBody>
          </p:sp>
          <p:sp>
            <p:nvSpPr>
              <p:cNvPr id="2849" name="Text Box 2856"/>
              <p:cNvSpPr txBox="1">
                <a:spLocks noChangeArrowheads="1"/>
              </p:cNvSpPr>
              <p:nvPr/>
            </p:nvSpPr>
            <p:spPr bwMode="auto">
              <a:xfrm>
                <a:off x="1561"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Verdana"/>
                    <a:ea typeface="ＭＳ Ｐゴシック"/>
                  </a:rPr>
                  <a:t>$</a:t>
                </a:r>
                <a:r>
                  <a:rPr lang="en-US" sz="600" b="1" u="sng" dirty="0">
                    <a:solidFill>
                      <a:srgbClr val="FFFF66"/>
                    </a:solidFill>
                    <a:latin typeface="Verdana"/>
                    <a:ea typeface="ＭＳ Ｐゴシック"/>
                  </a:rPr>
                  <a:t>300</a:t>
                </a:r>
              </a:p>
            </p:txBody>
          </p:sp>
          <p:sp>
            <p:nvSpPr>
              <p:cNvPr id="2850" name="Text Box 2857"/>
              <p:cNvSpPr txBox="1">
                <a:spLocks noChangeArrowheads="1"/>
              </p:cNvSpPr>
              <p:nvPr/>
            </p:nvSpPr>
            <p:spPr bwMode="auto">
              <a:xfrm>
                <a:off x="1857"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2700" algn="ctr" rotWithShape="0">
                        <a:schemeClr val="tx1"/>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Verdana"/>
                    <a:ea typeface="ＭＳ Ｐゴシック"/>
                  </a:rPr>
                  <a:t>$</a:t>
                </a:r>
                <a:r>
                  <a:rPr lang="en-US" sz="600" b="1" u="sng" dirty="0">
                    <a:solidFill>
                      <a:srgbClr val="FFFF66"/>
                    </a:solidFill>
                    <a:latin typeface="Verdana"/>
                    <a:ea typeface="ＭＳ Ｐゴシック"/>
                  </a:rPr>
                  <a:t>300</a:t>
                </a:r>
              </a:p>
            </p:txBody>
          </p:sp>
          <p:sp>
            <p:nvSpPr>
              <p:cNvPr id="2851" name="Text Box 2858"/>
              <p:cNvSpPr txBox="1">
                <a:spLocks noChangeArrowheads="1"/>
              </p:cNvSpPr>
              <p:nvPr/>
            </p:nvSpPr>
            <p:spPr bwMode="auto">
              <a:xfrm>
                <a:off x="2239"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Verdana"/>
                    <a:ea typeface="ＭＳ Ｐゴシック"/>
                  </a:rPr>
                  <a:t>$</a:t>
                </a:r>
                <a:r>
                  <a:rPr lang="en-US" sz="600" b="1" u="sng" dirty="0">
                    <a:solidFill>
                      <a:srgbClr val="FFFF66"/>
                    </a:solidFill>
                    <a:latin typeface="Verdana"/>
                    <a:ea typeface="ＭＳ Ｐゴシック"/>
                  </a:rPr>
                  <a:t>300</a:t>
                </a:r>
              </a:p>
            </p:txBody>
          </p:sp>
          <p:sp>
            <p:nvSpPr>
              <p:cNvPr id="2852" name="Text Box 2859"/>
              <p:cNvSpPr txBox="1">
                <a:spLocks noChangeArrowheads="1"/>
              </p:cNvSpPr>
              <p:nvPr/>
            </p:nvSpPr>
            <p:spPr bwMode="auto">
              <a:xfrm>
                <a:off x="2535"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Verdana"/>
                    <a:ea typeface="ＭＳ Ｐゴシック"/>
                  </a:rPr>
                  <a:t>$</a:t>
                </a:r>
                <a:r>
                  <a:rPr lang="en-US" sz="600" b="1" u="sng" dirty="0">
                    <a:solidFill>
                      <a:srgbClr val="FFFF66"/>
                    </a:solidFill>
                    <a:latin typeface="Verdana"/>
                    <a:ea typeface="ＭＳ Ｐゴシック"/>
                  </a:rPr>
                  <a:t>300</a:t>
                </a:r>
              </a:p>
            </p:txBody>
          </p:sp>
        </p:grpSp>
      </p:grpSp>
      <p:sp>
        <p:nvSpPr>
          <p:cNvPr id="2861" name="Text Box 2860"/>
          <p:cNvSpPr txBox="1">
            <a:spLocks noChangeArrowheads="1"/>
          </p:cNvSpPr>
          <p:nvPr/>
        </p:nvSpPr>
        <p:spPr bwMode="auto">
          <a:xfrm>
            <a:off x="-76200" y="6315126"/>
            <a:ext cx="9296400"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tabLst>
                <a:tab pos="174625" algn="l"/>
              </a:tabLst>
              <a:defRPr sz="2400">
                <a:solidFill>
                  <a:schemeClr val="tx1"/>
                </a:solidFill>
                <a:latin typeface="Gill Sans MT" pitchFamily="34" charset="0"/>
              </a:defRPr>
            </a:lvl1pPr>
            <a:lvl2pPr>
              <a:tabLst>
                <a:tab pos="174625" algn="l"/>
              </a:tabLst>
              <a:defRPr sz="2400">
                <a:solidFill>
                  <a:schemeClr val="tx1"/>
                </a:solidFill>
                <a:latin typeface="Gill Sans MT" pitchFamily="34" charset="0"/>
              </a:defRPr>
            </a:lvl2pPr>
            <a:lvl3pPr>
              <a:tabLst>
                <a:tab pos="174625" algn="l"/>
              </a:tabLst>
              <a:defRPr sz="2400">
                <a:solidFill>
                  <a:schemeClr val="tx1"/>
                </a:solidFill>
                <a:latin typeface="Gill Sans MT" pitchFamily="34" charset="0"/>
              </a:defRPr>
            </a:lvl3pPr>
            <a:lvl4pPr>
              <a:tabLst>
                <a:tab pos="174625" algn="l"/>
              </a:tabLst>
              <a:defRPr sz="2400">
                <a:solidFill>
                  <a:schemeClr val="tx1"/>
                </a:solidFill>
                <a:latin typeface="Gill Sans MT" pitchFamily="34" charset="0"/>
              </a:defRPr>
            </a:lvl4pPr>
            <a:lvl5pPr>
              <a:tabLst>
                <a:tab pos="174625" algn="l"/>
              </a:tabLst>
              <a:defRPr sz="2400">
                <a:solidFill>
                  <a:schemeClr val="tx1"/>
                </a:solidFill>
                <a:latin typeface="Gill Sans MT" pitchFamily="34" charset="0"/>
              </a:defRPr>
            </a:lvl5pPr>
            <a:lvl6pPr fontAlgn="base">
              <a:spcBef>
                <a:spcPct val="0"/>
              </a:spcBef>
              <a:spcAft>
                <a:spcPct val="0"/>
              </a:spcAft>
              <a:tabLst>
                <a:tab pos="174625" algn="l"/>
              </a:tabLst>
              <a:defRPr sz="2400">
                <a:solidFill>
                  <a:schemeClr val="tx1"/>
                </a:solidFill>
                <a:latin typeface="Gill Sans MT" pitchFamily="34" charset="0"/>
              </a:defRPr>
            </a:lvl6pPr>
            <a:lvl7pPr fontAlgn="base">
              <a:spcBef>
                <a:spcPct val="0"/>
              </a:spcBef>
              <a:spcAft>
                <a:spcPct val="0"/>
              </a:spcAft>
              <a:tabLst>
                <a:tab pos="174625" algn="l"/>
              </a:tabLst>
              <a:defRPr sz="2400">
                <a:solidFill>
                  <a:schemeClr val="tx1"/>
                </a:solidFill>
                <a:latin typeface="Gill Sans MT" pitchFamily="34" charset="0"/>
              </a:defRPr>
            </a:lvl7pPr>
            <a:lvl8pPr fontAlgn="base">
              <a:spcBef>
                <a:spcPct val="0"/>
              </a:spcBef>
              <a:spcAft>
                <a:spcPct val="0"/>
              </a:spcAft>
              <a:tabLst>
                <a:tab pos="174625" algn="l"/>
              </a:tabLst>
              <a:defRPr sz="2400">
                <a:solidFill>
                  <a:schemeClr val="tx1"/>
                </a:solidFill>
                <a:latin typeface="Gill Sans MT" pitchFamily="34" charset="0"/>
              </a:defRPr>
            </a:lvl8pPr>
            <a:lvl9pPr fontAlgn="base">
              <a:spcBef>
                <a:spcPct val="0"/>
              </a:spcBef>
              <a:spcAft>
                <a:spcPct val="0"/>
              </a:spcAft>
              <a:tabLst>
                <a:tab pos="174625" algn="l"/>
              </a:tabLst>
              <a:defRPr sz="2400">
                <a:solidFill>
                  <a:schemeClr val="tx1"/>
                </a:solidFill>
                <a:latin typeface="Gill Sans MT" pitchFamily="34" charset="0"/>
              </a:defRPr>
            </a:lvl9pPr>
          </a:lstStyle>
          <a:p>
            <a:pPr algn="ctr" eaLnBrk="0" fontAlgn="base" hangingPunct="0">
              <a:lnSpc>
                <a:spcPct val="80000"/>
              </a:lnSpc>
              <a:spcBef>
                <a:spcPct val="50000"/>
              </a:spcBef>
              <a:spcAft>
                <a:spcPct val="0"/>
              </a:spcAft>
              <a:buFont typeface="Arial" pitchFamily="34" charset="0"/>
              <a:buNone/>
            </a:pPr>
            <a:r>
              <a:rPr lang="en-US" b="1" dirty="0" smtClean="0">
                <a:solidFill>
                  <a:srgbClr val="FFFFCC"/>
                </a:solidFill>
                <a:latin typeface="Arial" pitchFamily="34" charset="0"/>
                <a:ea typeface="ＭＳ Ｐゴシック"/>
              </a:rPr>
              <a:t>Earn </a:t>
            </a:r>
            <a:r>
              <a:rPr lang="en-US" b="1" u="sng" dirty="0">
                <a:solidFill>
                  <a:srgbClr val="FFFFCC"/>
                </a:solidFill>
                <a:latin typeface="Arial" pitchFamily="34" charset="0"/>
                <a:ea typeface="ＭＳ Ｐゴシック"/>
              </a:rPr>
              <a:t>&gt;</a:t>
            </a:r>
            <a:r>
              <a:rPr lang="en-US" b="1" dirty="0">
                <a:solidFill>
                  <a:srgbClr val="FFFFCC"/>
                </a:solidFill>
                <a:latin typeface="Arial" pitchFamily="34" charset="0"/>
                <a:ea typeface="ＭＳ Ｐゴシック"/>
              </a:rPr>
              <a:t> </a:t>
            </a:r>
            <a:r>
              <a:rPr lang="en-US" b="1" baseline="30000" dirty="0">
                <a:solidFill>
                  <a:srgbClr val="FFFFCC"/>
                </a:solidFill>
                <a:latin typeface="Arial" pitchFamily="34" charset="0"/>
                <a:ea typeface="ＭＳ Ｐゴシック"/>
              </a:rPr>
              <a:t>$</a:t>
            </a:r>
            <a:r>
              <a:rPr lang="en-US" b="1" dirty="0" smtClean="0">
                <a:solidFill>
                  <a:srgbClr val="FFFF00"/>
                </a:solidFill>
                <a:latin typeface="Arial" pitchFamily="34" charset="0"/>
                <a:ea typeface="ＭＳ Ｐゴシック"/>
              </a:rPr>
              <a:t>600- 1500, </a:t>
            </a:r>
            <a:r>
              <a:rPr lang="en-US" b="1" dirty="0">
                <a:solidFill>
                  <a:srgbClr val="FFFF00"/>
                </a:solidFill>
                <a:latin typeface="Arial" pitchFamily="34" charset="0"/>
                <a:ea typeface="ＭＳ Ｐゴシック"/>
              </a:rPr>
              <a:t>from IBV,</a:t>
            </a:r>
            <a:r>
              <a:rPr lang="en-US" b="1" dirty="0">
                <a:solidFill>
                  <a:srgbClr val="FFFFCC"/>
                </a:solidFill>
                <a:latin typeface="Arial" pitchFamily="34" charset="0"/>
                <a:ea typeface="ＭＳ Ｐゴシック"/>
              </a:rPr>
              <a:t> </a:t>
            </a:r>
            <a:r>
              <a:rPr lang="en-US" b="1" u="sng" dirty="0">
                <a:solidFill>
                  <a:srgbClr val="FF0066"/>
                </a:solidFill>
                <a:latin typeface="Arial" pitchFamily="34" charset="0"/>
                <a:ea typeface="ＭＳ Ｐゴシック"/>
              </a:rPr>
              <a:t>per</a:t>
            </a:r>
            <a:r>
              <a:rPr lang="en-US" b="1" dirty="0">
                <a:solidFill>
                  <a:srgbClr val="FFFFCC"/>
                </a:solidFill>
                <a:latin typeface="Arial" pitchFamily="34" charset="0"/>
                <a:ea typeface="ＭＳ Ｐゴシック"/>
              </a:rPr>
              <a:t> </a:t>
            </a:r>
            <a:r>
              <a:rPr lang="en-US" b="1" u="sng" dirty="0">
                <a:solidFill>
                  <a:srgbClr val="FF0066"/>
                </a:solidFill>
                <a:latin typeface="Arial" pitchFamily="34" charset="0"/>
                <a:ea typeface="ＭＳ Ｐゴシック"/>
              </a:rPr>
              <a:t>week</a:t>
            </a:r>
            <a:r>
              <a:rPr lang="en-US" b="1" dirty="0">
                <a:solidFill>
                  <a:srgbClr val="FFFFCC"/>
                </a:solidFill>
                <a:latin typeface="Arial" pitchFamily="34" charset="0"/>
                <a:ea typeface="ＭＳ Ｐゴシック"/>
              </a:rPr>
              <a:t> after twenty-four months</a:t>
            </a:r>
          </a:p>
        </p:txBody>
      </p:sp>
    </p:spTree>
    <p:extLst>
      <p:ext uri="{BB962C8B-B14F-4D97-AF65-F5344CB8AC3E}">
        <p14:creationId xmlns:p14="http://schemas.microsoft.com/office/powerpoint/2010/main" val="27608114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rgeBDC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descr="LargeBDC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2700" y="457200"/>
            <a:ext cx="9131300" cy="830997"/>
          </a:xfrm>
          <a:prstGeom prst="rect">
            <a:avLst/>
          </a:prstGeom>
          <a:noFill/>
        </p:spPr>
        <p:txBody>
          <a:bodyPr wrap="square" rtlCol="0">
            <a:spAutoFit/>
          </a:bodyPr>
          <a:lstStyle/>
          <a:p>
            <a:pPr algn="ctr" defTabSz="457200"/>
            <a:r>
              <a:rPr lang="en-US" sz="4800" b="1" dirty="0">
                <a:solidFill>
                  <a:srgbClr val="004080"/>
                </a:solidFill>
                <a:latin typeface="Arial"/>
                <a:cs typeface="Arial"/>
              </a:rPr>
              <a:t>THE SHOPPING ANNUITY</a:t>
            </a:r>
          </a:p>
        </p:txBody>
      </p:sp>
      <p:pic>
        <p:nvPicPr>
          <p:cNvPr id="8" name="Picture 7" descr="Screen Shot 2012-08-09 at 10.12.5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3048000"/>
            <a:ext cx="1689100" cy="1157173"/>
          </a:xfrm>
          <a:prstGeom prst="rect">
            <a:avLst/>
          </a:prstGeom>
        </p:spPr>
      </p:pic>
    </p:spTree>
    <p:extLst>
      <p:ext uri="{BB962C8B-B14F-4D97-AF65-F5344CB8AC3E}">
        <p14:creationId xmlns:p14="http://schemas.microsoft.com/office/powerpoint/2010/main" val="261342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childTnLst>
                          </p:cTn>
                        </p:par>
                        <p:par>
                          <p:cTn id="8" fill="hold">
                            <p:stCondLst>
                              <p:cond delay="2000"/>
                            </p:stCondLst>
                            <p:childTnLst>
                              <p:par>
                                <p:cTn id="9" presetID="10" presetClass="entr" presetSubtype="0" repeatCount="300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537" r="9928" b="22427"/>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832"/>
            <a:ext cx="1143000" cy="114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9832"/>
            <a:ext cx="1143000" cy="114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0"/>
            <a:ext cx="1143000" cy="114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1700" y="0"/>
            <a:ext cx="1143000" cy="114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9833"/>
            <a:ext cx="697715" cy="11331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9833"/>
            <a:ext cx="697715" cy="11331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6425" y="9833"/>
            <a:ext cx="697715" cy="11331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5214" y="0"/>
            <a:ext cx="585815" cy="1124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3152" y="0"/>
            <a:ext cx="585815" cy="1124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8200" y="0"/>
            <a:ext cx="585815" cy="1124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http://members.gocivilairpatrol.com/media/static/Cheerios_l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1371600"/>
            <a:ext cx="762000" cy="11252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8" descr="http://members.gocivilairpatrol.com/media/static/Cheerios_l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600" y="1371600"/>
            <a:ext cx="762000" cy="11252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8" descr="http://members.gocivilairpatrol.com/media/static/Cheerios_l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8800" y="1371600"/>
            <a:ext cx="762000" cy="11252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8204" y="1363579"/>
            <a:ext cx="1490996" cy="11332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2204" y="1363578"/>
            <a:ext cx="1490996" cy="11332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3215" y="1371600"/>
            <a:ext cx="605785" cy="1103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52415" y="1371600"/>
            <a:ext cx="605785" cy="1103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62015" y="1371600"/>
            <a:ext cx="605785" cy="1103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descr="Bathroom Tissue, 1-Ply, Unscente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41" y="3549986"/>
            <a:ext cx="1684422" cy="16844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9" name="Picture 12" descr="Bathroom Tissue, 1-Ply, Unscente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53797" y="3549986"/>
            <a:ext cx="1684422" cy="16844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8" name="Picture 14" descr="Adult Flushable Wipes Double Pack, Refil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95660" y="3476892"/>
            <a:ext cx="1227480" cy="1227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 name="Picture 14" descr="Adult Flushable Wipes Double Pack, Refill"/>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48185"/>
          <a:stretch/>
        </p:blipFill>
        <p:spPr bwMode="auto">
          <a:xfrm>
            <a:off x="3518848" y="4601750"/>
            <a:ext cx="1227480" cy="636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2" name="Picture 14" descr="Adult Flushable Wipes Double Pack, Refil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07192" y="3489182"/>
            <a:ext cx="1227480" cy="1227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3" name="Picture 14" descr="Adult Flushable Wipes Double Pack, Refill"/>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46182"/>
          <a:stretch/>
        </p:blipFill>
        <p:spPr bwMode="auto">
          <a:xfrm>
            <a:off x="4630380" y="4589460"/>
            <a:ext cx="1227480" cy="6606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0" name="Picture 16" descr="1265391_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887" y="5486400"/>
            <a:ext cx="957928" cy="13783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5" name="Picture 16" descr="1265391_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3272" y="5486400"/>
            <a:ext cx="957928" cy="13783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2" name="Picture 18" descr="Dog Food, Healthy Weight "/>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19300" y="5486400"/>
            <a:ext cx="819506" cy="1251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7" name="Picture 18" descr="Dog Food, Healthy Weight "/>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08882" y="5497461"/>
            <a:ext cx="819506" cy="1251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4" name="Picture 20" descr="Cat Food, Original Medle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75370" y="5410201"/>
            <a:ext cx="762818" cy="1295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9" name="Picture 20" descr="Cat Food, Original Medle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90582" y="5406513"/>
            <a:ext cx="762818" cy="1295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 name="Picture 22" descr="Adult Cat Food, Original Choic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87565" y="5527426"/>
            <a:ext cx="841835" cy="124898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Dry Cat Food,  Savory Chicken &amp; Turke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20047" y="5527426"/>
            <a:ext cx="1031554" cy="12171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50" name="Picture 26" descr="Mini Snack Food, Small Dog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04731" y="5535924"/>
            <a:ext cx="1075625" cy="11659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52" name="Picture 28" descr="1262603_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025742" y="4035681"/>
            <a:ext cx="695438" cy="1337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5" name="Picture 28" descr="1262603_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19860" y="4030862"/>
            <a:ext cx="695438" cy="1337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54" name="Picture 30" descr="1060284_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25617" y="4159449"/>
            <a:ext cx="1179285" cy="1114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7" name="Picture 30" descr="1060284_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031375" y="4253819"/>
            <a:ext cx="1179285" cy="1114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56" name="Picture 32" descr="1263447_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062204" y="2752927"/>
            <a:ext cx="914400" cy="1060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58" name="Picture 34" descr="Cheese Flavored Snacks"/>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248400" y="2600058"/>
            <a:ext cx="762399" cy="112948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4" descr="Cheese Flavored Snacks"/>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480236" y="2667000"/>
            <a:ext cx="762399" cy="112948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Snack Mix, Traditional"/>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66435" y="2590800"/>
            <a:ext cx="728515" cy="112948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6" descr="Snack Mix, Traditional"/>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318835" y="2667000"/>
            <a:ext cx="728515" cy="112948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Nacho Cheese Flavored Tortilla Chips"/>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062473" y="2612652"/>
            <a:ext cx="799084" cy="118382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Clear Gel, Wild Rain, Sport Scent"/>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101014" y="2743200"/>
            <a:ext cx="473144" cy="103419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2" descr="Clear Gel, Wild Rain, Sport Scent"/>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866900" y="2778907"/>
            <a:ext cx="473144" cy="1034195"/>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Night Time Cold &amp; Cough, Grap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90600" y="2667000"/>
            <a:ext cx="510689" cy="118764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Multi-Symptom Warming Liquid, Honey Lemon, Nighttim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1823" y="2800419"/>
            <a:ext cx="632078" cy="111379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6" descr="Multi-Symptom Warming Liquid, Honey Lemon, Nighttim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91194" y="2800419"/>
            <a:ext cx="632078" cy="111379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4" descr="Night Time Cold &amp; Cough, Grap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295400" y="2723776"/>
            <a:ext cx="510689" cy="1187649"/>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Pain Reliever/Nighttime Sleep-Aid"/>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t="36237"/>
          <a:stretch/>
        </p:blipFill>
        <p:spPr bwMode="auto">
          <a:xfrm>
            <a:off x="2655645" y="3317599"/>
            <a:ext cx="1133530" cy="56274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8" descr="Pain Reliever/Nighttime Sleep-Aid"/>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t="36237"/>
          <a:stretch/>
        </p:blipFill>
        <p:spPr bwMode="auto">
          <a:xfrm>
            <a:off x="2645828" y="2942459"/>
            <a:ext cx="1133530" cy="562741"/>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1035754_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793358" y="3221188"/>
            <a:ext cx="1235842" cy="88362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50" descr="1035754_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789175" y="2667000"/>
            <a:ext cx="1235842" cy="883627"/>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http://www.presentermedia.com/tp/jaoDmcOF/shopping_cart_side_view.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334688" y="2851250"/>
            <a:ext cx="9975393" cy="873844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2" descr="1263447_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410812" y="2851250"/>
            <a:ext cx="914400" cy="1060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64" name="Picture 40" descr="Nacho Cheese Flavored Tortilla Chips"/>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332169" y="2629274"/>
            <a:ext cx="799084" cy="118382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8" descr="http://members.gocivilairpatrol.com/media/static/Cheerios_l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7000" y="1371600"/>
            <a:ext cx="762000" cy="11252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9833"/>
            <a:ext cx="585815" cy="1124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6" name="Picture 22" descr="Adult Cat Food, Original Choic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49565" y="5497460"/>
            <a:ext cx="841835" cy="12489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6225" y="9833"/>
            <a:ext cx="697715" cy="11331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42815" y="1363578"/>
            <a:ext cx="605785" cy="1103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7" name="Picture 53"/>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124200" y="3060700"/>
            <a:ext cx="7278687" cy="730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8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69"/>
                                        </p:tgtEl>
                                      </p:cBhvr>
                                      <p:by x="150000" y="150000"/>
                                    </p:animScale>
                                  </p:childTnLst>
                                </p:cTn>
                              </p:par>
                            </p:childTnLst>
                          </p:cTn>
                        </p:par>
                        <p:par>
                          <p:cTn id="7" fill="hold">
                            <p:stCondLst>
                              <p:cond delay="1000"/>
                            </p:stCondLst>
                            <p:childTnLst>
                              <p:par>
                                <p:cTn id="8" presetID="42" presetClass="path" presetSubtype="0" accel="50000" decel="50000" fill="hold" nodeType="afterEffect">
                                  <p:stCondLst>
                                    <p:cond delay="0"/>
                                  </p:stCondLst>
                                  <p:childTnLst>
                                    <p:animMotion origin="layout" path="M -3.33333E-6 -4.44444E-6 L -0.29166 0.58473 " pathEditMode="relative" rAng="0" ptsTypes="AA">
                                      <p:cBhvr>
                                        <p:cTn id="9" dur="1000" fill="hold"/>
                                        <p:tgtEl>
                                          <p:spTgt spid="69"/>
                                        </p:tgtEl>
                                        <p:attrNameLst>
                                          <p:attrName>ppt_x</p:attrName>
                                          <p:attrName>ppt_y</p:attrName>
                                        </p:attrNameLst>
                                      </p:cBhvr>
                                      <p:rCtr x="-14583" y="29236"/>
                                    </p:animMotion>
                                  </p:childTnLst>
                                </p:cTn>
                              </p:par>
                            </p:childTnLst>
                          </p:cTn>
                        </p:par>
                        <p:par>
                          <p:cTn id="10" fill="hold">
                            <p:stCondLst>
                              <p:cond delay="2000"/>
                            </p:stCondLst>
                            <p:childTnLst>
                              <p:par>
                                <p:cTn id="11" presetID="6" presetClass="emph" presetSubtype="0" fill="hold" nodeType="afterEffect">
                                  <p:stCondLst>
                                    <p:cond delay="0"/>
                                  </p:stCondLst>
                                  <p:childTnLst>
                                    <p:animScale>
                                      <p:cBhvr>
                                        <p:cTn id="12" dur="1000" fill="hold"/>
                                        <p:tgtEl>
                                          <p:spTgt spid="1030"/>
                                        </p:tgtEl>
                                      </p:cBhvr>
                                      <p:by x="150000" y="150000"/>
                                    </p:animScale>
                                  </p:childTnLst>
                                </p:cTn>
                              </p:par>
                              <p:par>
                                <p:cTn id="13" presetID="42" presetClass="path" presetSubtype="0" accel="50000" decel="50000" fill="hold" nodeType="withEffect">
                                  <p:stCondLst>
                                    <p:cond delay="0"/>
                                  </p:stCondLst>
                                  <p:childTnLst>
                                    <p:animMotion origin="layout" path="M -1.11111E-6 -3.33333E-6 L -0.14028 0.22778 " pathEditMode="relative" rAng="0" ptsTypes="AA">
                                      <p:cBhvr>
                                        <p:cTn id="14" dur="1000" fill="hold"/>
                                        <p:tgtEl>
                                          <p:spTgt spid="1030"/>
                                        </p:tgtEl>
                                        <p:attrNameLst>
                                          <p:attrName>ppt_x</p:attrName>
                                          <p:attrName>ppt_y</p:attrName>
                                        </p:attrNameLst>
                                      </p:cBhvr>
                                      <p:rCtr x="-7014" y="11389"/>
                                    </p:animMotion>
                                  </p:childTnLst>
                                </p:cTn>
                              </p:par>
                            </p:childTnLst>
                          </p:cTn>
                        </p:par>
                        <p:par>
                          <p:cTn id="15" fill="hold">
                            <p:stCondLst>
                              <p:cond delay="3000"/>
                            </p:stCondLst>
                            <p:childTnLst>
                              <p:par>
                                <p:cTn id="16" presetID="42" presetClass="path" presetSubtype="0" accel="50000" decel="50000" fill="hold" nodeType="afterEffect">
                                  <p:stCondLst>
                                    <p:cond delay="0"/>
                                  </p:stCondLst>
                                  <p:childTnLst>
                                    <p:animMotion origin="layout" path="M -0.14028 0.22778 L -0.62361 0.80556 " pathEditMode="relative" rAng="0" ptsTypes="AA">
                                      <p:cBhvr>
                                        <p:cTn id="17" dur="1000" fill="hold"/>
                                        <p:tgtEl>
                                          <p:spTgt spid="1030"/>
                                        </p:tgtEl>
                                        <p:attrNameLst>
                                          <p:attrName>ppt_x</p:attrName>
                                          <p:attrName>ppt_y</p:attrName>
                                        </p:attrNameLst>
                                      </p:cBhvr>
                                      <p:rCtr x="-24167" y="28889"/>
                                    </p:animMotion>
                                  </p:childTnLst>
                                </p:cTn>
                              </p:par>
                            </p:childTnLst>
                          </p:cTn>
                        </p:par>
                        <p:par>
                          <p:cTn id="18" fill="hold">
                            <p:stCondLst>
                              <p:cond delay="4000"/>
                            </p:stCondLst>
                            <p:childTnLst>
                              <p:par>
                                <p:cTn id="19" presetID="6" presetClass="emph" presetSubtype="0" fill="hold" nodeType="afterEffect">
                                  <p:stCondLst>
                                    <p:cond delay="0"/>
                                  </p:stCondLst>
                                  <p:childTnLst>
                                    <p:animScale>
                                      <p:cBhvr>
                                        <p:cTn id="20" dur="1000" fill="hold"/>
                                        <p:tgtEl>
                                          <p:spTgt spid="49"/>
                                        </p:tgtEl>
                                      </p:cBhvr>
                                      <p:by x="150000" y="150000"/>
                                    </p:animScale>
                                  </p:childTnLst>
                                </p:cTn>
                              </p:par>
                            </p:childTnLst>
                          </p:cTn>
                        </p:par>
                        <p:par>
                          <p:cTn id="21" fill="hold">
                            <p:stCondLst>
                              <p:cond delay="5000"/>
                            </p:stCondLst>
                            <p:childTnLst>
                              <p:par>
                                <p:cTn id="22" presetID="42" presetClass="path" presetSubtype="0" accel="50000" decel="50000" fill="hold" nodeType="afterEffect">
                                  <p:stCondLst>
                                    <p:cond delay="0"/>
                                  </p:stCondLst>
                                  <p:childTnLst>
                                    <p:animMotion origin="layout" path="M 3.33333E-6 4.44444E-6 L -0.425 0.39583 " pathEditMode="relative" rAng="0" ptsTypes="AA">
                                      <p:cBhvr>
                                        <p:cTn id="23" dur="1000" fill="hold"/>
                                        <p:tgtEl>
                                          <p:spTgt spid="49"/>
                                        </p:tgtEl>
                                        <p:attrNameLst>
                                          <p:attrName>ppt_x</p:attrName>
                                          <p:attrName>ppt_y</p:attrName>
                                        </p:attrNameLst>
                                      </p:cBhvr>
                                      <p:rCtr x="-21250" y="19792"/>
                                    </p:animMotion>
                                  </p:childTnLst>
                                </p:cTn>
                              </p:par>
                            </p:childTnLst>
                          </p:cTn>
                        </p:par>
                        <p:par>
                          <p:cTn id="24" fill="hold">
                            <p:stCondLst>
                              <p:cond delay="6000"/>
                            </p:stCondLst>
                            <p:childTnLst>
                              <p:par>
                                <p:cTn id="25" presetID="6" presetClass="emph" presetSubtype="0" fill="hold" nodeType="afterEffect">
                                  <p:stCondLst>
                                    <p:cond delay="0"/>
                                  </p:stCondLst>
                                  <p:childTnLst>
                                    <p:animScale>
                                      <p:cBhvr>
                                        <p:cTn id="26" dur="1000" fill="hold"/>
                                        <p:tgtEl>
                                          <p:spTgt spid="1064"/>
                                        </p:tgtEl>
                                      </p:cBhvr>
                                      <p:by x="150000" y="150000"/>
                                    </p:animScale>
                                  </p:childTnLst>
                                </p:cTn>
                              </p:par>
                              <p:par>
                                <p:cTn id="27" presetID="42" presetClass="path" presetSubtype="0" accel="50000" decel="50000" fill="hold" nodeType="withEffect">
                                  <p:stCondLst>
                                    <p:cond delay="0"/>
                                  </p:stCondLst>
                                  <p:childTnLst>
                                    <p:animMotion origin="layout" path="M -1.11111E-6 3.33333E-6 L -0.61319 0.04143 " pathEditMode="relative" rAng="0" ptsTypes="AA">
                                      <p:cBhvr>
                                        <p:cTn id="28" dur="1000" fill="hold"/>
                                        <p:tgtEl>
                                          <p:spTgt spid="1064"/>
                                        </p:tgtEl>
                                        <p:attrNameLst>
                                          <p:attrName>ppt_x</p:attrName>
                                          <p:attrName>ppt_y</p:attrName>
                                        </p:attrNameLst>
                                      </p:cBhvr>
                                      <p:rCtr x="-30660" y="2060"/>
                                    </p:animMotion>
                                  </p:childTnLst>
                                </p:cTn>
                              </p:par>
                            </p:childTnLst>
                          </p:cTn>
                        </p:par>
                        <p:par>
                          <p:cTn id="29" fill="hold">
                            <p:stCondLst>
                              <p:cond delay="7000"/>
                            </p:stCondLst>
                            <p:childTnLst>
                              <p:par>
                                <p:cTn id="30" presetID="42" presetClass="path" presetSubtype="0" accel="50000" decel="50000" fill="hold" nodeType="afterEffect">
                                  <p:stCondLst>
                                    <p:cond delay="0"/>
                                  </p:stCondLst>
                                  <p:childTnLst>
                                    <p:animMotion origin="layout" path="M -0.61319 0.04143 L -0.62153 0.39699 " pathEditMode="relative" rAng="0" ptsTypes="AA">
                                      <p:cBhvr>
                                        <p:cTn id="31" dur="1000" fill="hold"/>
                                        <p:tgtEl>
                                          <p:spTgt spid="1064"/>
                                        </p:tgtEl>
                                        <p:attrNameLst>
                                          <p:attrName>ppt_x</p:attrName>
                                          <p:attrName>ppt_y</p:attrName>
                                        </p:attrNameLst>
                                      </p:cBhvr>
                                      <p:rCtr x="-417" y="17778"/>
                                    </p:animMotion>
                                  </p:childTnLst>
                                </p:cTn>
                              </p:par>
                            </p:childTnLst>
                          </p:cTn>
                        </p:par>
                        <p:par>
                          <p:cTn id="32" fill="hold">
                            <p:stCondLst>
                              <p:cond delay="8000"/>
                            </p:stCondLst>
                            <p:childTnLst>
                              <p:par>
                                <p:cTn id="33" presetID="6" presetClass="emph" presetSubtype="0" fill="hold" nodeType="afterEffect">
                                  <p:stCondLst>
                                    <p:cond delay="0"/>
                                  </p:stCondLst>
                                  <p:childTnLst>
                                    <p:animScale>
                                      <p:cBhvr>
                                        <p:cTn id="34" dur="1000" fill="hold"/>
                                        <p:tgtEl>
                                          <p:spTgt spid="11"/>
                                        </p:tgtEl>
                                      </p:cBhvr>
                                      <p:by x="150000" y="150000"/>
                                    </p:animScale>
                                  </p:childTnLst>
                                </p:cTn>
                              </p:par>
                              <p:par>
                                <p:cTn id="35" presetID="42" presetClass="path" presetSubtype="0" accel="50000" decel="50000" fill="hold" nodeType="withEffect">
                                  <p:stCondLst>
                                    <p:cond delay="0"/>
                                  </p:stCondLst>
                                  <p:childTnLst>
                                    <p:animMotion origin="layout" path="M 5.55556E-7 2.22222E-6 L 0.02326 0.16041 " pathEditMode="relative" rAng="0" ptsTypes="AA">
                                      <p:cBhvr>
                                        <p:cTn id="36" dur="1000" fill="hold"/>
                                        <p:tgtEl>
                                          <p:spTgt spid="11"/>
                                        </p:tgtEl>
                                        <p:attrNameLst>
                                          <p:attrName>ppt_x</p:attrName>
                                          <p:attrName>ppt_y</p:attrName>
                                        </p:attrNameLst>
                                      </p:cBhvr>
                                      <p:rCtr x="1163" y="8009"/>
                                    </p:animMotion>
                                  </p:childTnLst>
                                </p:cTn>
                              </p:par>
                            </p:childTnLst>
                          </p:cTn>
                        </p:par>
                        <p:par>
                          <p:cTn id="37" fill="hold">
                            <p:stCondLst>
                              <p:cond delay="9000"/>
                            </p:stCondLst>
                            <p:childTnLst>
                              <p:par>
                                <p:cTn id="38" presetID="42" presetClass="path" presetSubtype="0" accel="50000" decel="50000" fill="hold" nodeType="afterEffect">
                                  <p:stCondLst>
                                    <p:cond delay="0"/>
                                  </p:stCondLst>
                                  <p:childTnLst>
                                    <p:animMotion origin="layout" path="M 0.02326 0.16041 L -0.20174 0.80486 " pathEditMode="relative" rAng="0" ptsTypes="AA">
                                      <p:cBhvr>
                                        <p:cTn id="39" dur="1000" fill="hold"/>
                                        <p:tgtEl>
                                          <p:spTgt spid="11"/>
                                        </p:tgtEl>
                                        <p:attrNameLst>
                                          <p:attrName>ppt_x</p:attrName>
                                          <p:attrName>ppt_y</p:attrName>
                                        </p:attrNameLst>
                                      </p:cBhvr>
                                      <p:rCtr x="-11250" y="32222"/>
                                    </p:animMotion>
                                  </p:childTnLst>
                                </p:cTn>
                              </p:par>
                            </p:childTnLst>
                          </p:cTn>
                        </p:par>
                        <p:par>
                          <p:cTn id="40" fill="hold">
                            <p:stCondLst>
                              <p:cond delay="10000"/>
                            </p:stCondLst>
                            <p:childTnLst>
                              <p:par>
                                <p:cTn id="41" presetID="6" presetClass="emph" presetSubtype="0" fill="hold" nodeType="afterEffect">
                                  <p:stCondLst>
                                    <p:cond delay="0"/>
                                  </p:stCondLst>
                                  <p:childTnLst>
                                    <p:animScale>
                                      <p:cBhvr>
                                        <p:cTn id="42" dur="1000" fill="hold"/>
                                        <p:tgtEl>
                                          <p:spTgt spid="67"/>
                                        </p:tgtEl>
                                      </p:cBhvr>
                                      <p:by x="150000" y="150000"/>
                                    </p:animScale>
                                  </p:childTnLst>
                                </p:cTn>
                              </p:par>
                            </p:childTnLst>
                          </p:cTn>
                        </p:par>
                        <p:par>
                          <p:cTn id="43" fill="hold">
                            <p:stCondLst>
                              <p:cond delay="11000"/>
                            </p:stCondLst>
                            <p:childTnLst>
                              <p:par>
                                <p:cTn id="44" presetID="42" presetClass="path" presetSubtype="0" accel="50000" decel="50000" fill="hold" nodeType="afterEffect">
                                  <p:stCondLst>
                                    <p:cond delay="0"/>
                                  </p:stCondLst>
                                  <p:childTnLst>
                                    <p:animMotion origin="layout" path="M -4.44444E-6 -7.40741E-7 L -0.28194 0.31343 " pathEditMode="relative" rAng="0" ptsTypes="AA">
                                      <p:cBhvr>
                                        <p:cTn id="45" dur="1000" fill="hold"/>
                                        <p:tgtEl>
                                          <p:spTgt spid="67"/>
                                        </p:tgtEl>
                                        <p:attrNameLst>
                                          <p:attrName>ppt_x</p:attrName>
                                          <p:attrName>ppt_y</p:attrName>
                                        </p:attrNameLst>
                                      </p:cBhvr>
                                      <p:rCtr x="-14097" y="15671"/>
                                    </p:animMotion>
                                  </p:childTnLst>
                                </p:cTn>
                              </p:par>
                            </p:childTnLst>
                          </p:cTn>
                        </p:par>
                        <p:par>
                          <p:cTn id="46" fill="hold">
                            <p:stCondLst>
                              <p:cond delay="12000"/>
                            </p:stCondLst>
                            <p:childTnLst>
                              <p:par>
                                <p:cTn id="47" presetID="6" presetClass="emph" presetSubtype="0" fill="hold" nodeType="afterEffect">
                                  <p:stCondLst>
                                    <p:cond delay="0"/>
                                  </p:stCondLst>
                                  <p:childTnLst>
                                    <p:animScale>
                                      <p:cBhvr>
                                        <p:cTn id="48" dur="1000" fill="hold"/>
                                        <p:tgtEl>
                                          <p:spTgt spid="1046"/>
                                        </p:tgtEl>
                                      </p:cBhvr>
                                      <p:by x="150000" y="150000"/>
                                    </p:animScale>
                                  </p:childTnLst>
                                </p:cTn>
                              </p:par>
                              <p:par>
                                <p:cTn id="49" presetID="42" presetClass="path" presetSubtype="0" accel="50000" decel="50000" fill="hold" nodeType="withEffect">
                                  <p:stCondLst>
                                    <p:cond delay="0"/>
                                  </p:stCondLst>
                                  <p:childTnLst>
                                    <p:animMotion origin="layout" path="M 3.61111E-6 -2.59259E-6 L -0.09566 -0.49259 " pathEditMode="relative" rAng="0" ptsTypes="AA">
                                      <p:cBhvr>
                                        <p:cTn id="50" dur="1000" fill="hold"/>
                                        <p:tgtEl>
                                          <p:spTgt spid="1046"/>
                                        </p:tgtEl>
                                        <p:attrNameLst>
                                          <p:attrName>ppt_x</p:attrName>
                                          <p:attrName>ppt_y</p:attrName>
                                        </p:attrNameLst>
                                      </p:cBhvr>
                                      <p:rCtr x="-4792" y="-24630"/>
                                    </p:animMotion>
                                  </p:childTnLst>
                                </p:cTn>
                              </p:par>
                            </p:childTnLst>
                          </p:cTn>
                        </p:par>
                        <p:par>
                          <p:cTn id="51" fill="hold">
                            <p:stCondLst>
                              <p:cond delay="13000"/>
                            </p:stCondLst>
                            <p:childTnLst>
                              <p:par>
                                <p:cTn id="52" presetID="42" presetClass="path" presetSubtype="0" accel="50000" decel="50000" fill="hold" nodeType="afterEffect">
                                  <p:stCondLst>
                                    <p:cond delay="0"/>
                                  </p:stCondLst>
                                  <p:childTnLst>
                                    <p:animMotion origin="layout" path="M -0.09566 -0.49259 L -0.579 -0.21481 " pathEditMode="relative" rAng="0" ptsTypes="AA">
                                      <p:cBhvr>
                                        <p:cTn id="53" dur="1000" fill="hold"/>
                                        <p:tgtEl>
                                          <p:spTgt spid="1046"/>
                                        </p:tgtEl>
                                        <p:attrNameLst>
                                          <p:attrName>ppt_x</p:attrName>
                                          <p:attrName>ppt_y</p:attrName>
                                        </p:attrNameLst>
                                      </p:cBhvr>
                                      <p:rCtr x="-24167" y="13889"/>
                                    </p:animMotion>
                                  </p:childTnLst>
                                </p:cTn>
                              </p:par>
                            </p:childTnLst>
                          </p:cTn>
                        </p:par>
                        <p:par>
                          <p:cTn id="54" fill="hold">
                            <p:stCondLst>
                              <p:cond delay="14000"/>
                            </p:stCondLst>
                            <p:childTnLst>
                              <p:par>
                                <p:cTn id="55" presetID="6" presetClass="emph" presetSubtype="0" fill="hold" nodeType="afterEffect">
                                  <p:stCondLst>
                                    <p:cond delay="0"/>
                                  </p:stCondLst>
                                  <p:childTnLst>
                                    <p:animScale>
                                      <p:cBhvr>
                                        <p:cTn id="56" dur="1000" fill="hold"/>
                                        <p:tgtEl>
                                          <p:spTgt spid="25"/>
                                        </p:tgtEl>
                                      </p:cBhvr>
                                      <p:by x="150000" y="150000"/>
                                    </p:animScale>
                                  </p:childTnLst>
                                </p:cTn>
                              </p:par>
                              <p:par>
                                <p:cTn id="57" presetID="42" presetClass="path" presetSubtype="0" accel="50000" decel="50000" fill="hold" nodeType="withEffect">
                                  <p:stCondLst>
                                    <p:cond delay="0"/>
                                  </p:stCondLst>
                                  <p:childTnLst>
                                    <p:animMotion origin="layout" path="M -3.61111E-6 3.33333E-6 L -0.64184 0.62083 " pathEditMode="relative" rAng="0" ptsTypes="AA">
                                      <p:cBhvr>
                                        <p:cTn id="58" dur="1000" fill="hold"/>
                                        <p:tgtEl>
                                          <p:spTgt spid="25"/>
                                        </p:tgtEl>
                                        <p:attrNameLst>
                                          <p:attrName>ppt_x</p:attrName>
                                          <p:attrName>ppt_y</p:attrName>
                                        </p:attrNameLst>
                                      </p:cBhvr>
                                      <p:rCtr x="-32101" y="31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1027"/>
          <p:cNvSpPr txBox="1">
            <a:spLocks noChangeArrowheads="1"/>
          </p:cNvSpPr>
          <p:nvPr/>
        </p:nvSpPr>
        <p:spPr bwMode="auto">
          <a:xfrm>
            <a:off x="381000" y="1447800"/>
            <a:ext cx="8915400" cy="3875129"/>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defTabSz="457200"/>
            <a:r>
              <a:rPr lang="en-US" sz="5400" b="1" dirty="0">
                <a:solidFill>
                  <a:srgbClr val="FFFFFF"/>
                </a:solidFill>
                <a:latin typeface="Verdana"/>
                <a:ea typeface="ＭＳ Ｐゴシック"/>
              </a:rPr>
              <a:t>The Shopping </a:t>
            </a:r>
            <a:r>
              <a:rPr lang="en-US" sz="5400" b="1" dirty="0" smtClean="0">
                <a:solidFill>
                  <a:srgbClr val="FFFFFF"/>
                </a:solidFill>
                <a:latin typeface="Verdana"/>
                <a:ea typeface="ＭＳ Ｐゴシック"/>
              </a:rPr>
              <a:t>Annuity </a:t>
            </a:r>
            <a:r>
              <a:rPr lang="en-US" sz="5400" b="1" dirty="0">
                <a:solidFill>
                  <a:srgbClr val="FFFFFF"/>
                </a:solidFill>
                <a:latin typeface="Verdana"/>
                <a:ea typeface="ＭＳ Ｐゴシック"/>
              </a:rPr>
              <a:t>begins with </a:t>
            </a:r>
            <a:r>
              <a:rPr lang="en-US" sz="5400" b="1" dirty="0" smtClean="0">
                <a:solidFill>
                  <a:srgbClr val="FFFFFF"/>
                </a:solidFill>
                <a:latin typeface="Verdana"/>
                <a:ea typeface="ＭＳ Ｐゴシック"/>
              </a:rPr>
              <a:t/>
            </a:r>
            <a:br>
              <a:rPr lang="en-US" sz="5400" b="1" dirty="0" smtClean="0">
                <a:solidFill>
                  <a:srgbClr val="FFFFFF"/>
                </a:solidFill>
                <a:latin typeface="Verdana"/>
                <a:ea typeface="ＭＳ Ｐゴシック"/>
              </a:rPr>
            </a:br>
            <a:r>
              <a:rPr lang="en-US" sz="5400" b="1" dirty="0" smtClean="0">
                <a:solidFill>
                  <a:srgbClr val="FFFFFF"/>
                </a:solidFill>
                <a:latin typeface="Verdana"/>
                <a:ea typeface="ＭＳ Ｐゴシック"/>
              </a:rPr>
              <a:t>Transfer Buying</a:t>
            </a:r>
            <a:r>
              <a:rPr lang="en-US" sz="5400" b="1" dirty="0">
                <a:solidFill>
                  <a:srgbClr val="FFFFFF"/>
                </a:solidFill>
                <a:latin typeface="Verdana"/>
                <a:ea typeface="ＭＳ Ｐゴシック"/>
              </a:rPr>
              <a:t>. </a:t>
            </a:r>
            <a:endParaRPr lang="en-US" sz="5400" b="1" dirty="0" smtClean="0">
              <a:solidFill>
                <a:srgbClr val="FFFFFF"/>
              </a:solidFill>
              <a:latin typeface="Verdana"/>
              <a:ea typeface="ＭＳ Ｐゴシック"/>
            </a:endParaRPr>
          </a:p>
          <a:p>
            <a:pPr defTabSz="457200"/>
            <a:endParaRPr lang="en-US" sz="5400" b="1" dirty="0">
              <a:solidFill>
                <a:srgbClr val="FFFFFF"/>
              </a:solidFill>
              <a:latin typeface="Verdana"/>
              <a:ea typeface="ＭＳ Ｐゴシック"/>
            </a:endParaRPr>
          </a:p>
          <a:p>
            <a:pPr defTabSz="457200"/>
            <a:r>
              <a:rPr lang="en-US" sz="5400" b="1" dirty="0" smtClean="0">
                <a:solidFill>
                  <a:srgbClr val="FFFFFF"/>
                </a:solidFill>
                <a:latin typeface="Verdana"/>
                <a:ea typeface="ＭＳ Ｐゴシック"/>
              </a:rPr>
              <a:t>Eliminate Negative Products!</a:t>
            </a:r>
            <a:endParaRPr lang="en-US" sz="5400" b="1" dirty="0">
              <a:solidFill>
                <a:srgbClr val="FFFFFF"/>
              </a:solidFill>
              <a:latin typeface="Verdana"/>
              <a:ea typeface="ＭＳ Ｐゴシック"/>
            </a:endParaRPr>
          </a:p>
        </p:txBody>
      </p:sp>
    </p:spTree>
    <p:extLst>
      <p:ext uri="{BB962C8B-B14F-4D97-AF65-F5344CB8AC3E}">
        <p14:creationId xmlns:p14="http://schemas.microsoft.com/office/powerpoint/2010/main" val="3176477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 y="370266"/>
            <a:ext cx="8395032" cy="685869"/>
          </a:xfrm>
          <a:prstGeom prst="rect">
            <a:avLst/>
          </a:prstGeom>
        </p:spPr>
      </p:pic>
      <p:pic>
        <p:nvPicPr>
          <p:cNvPr id="11" name="Picture 10" descr="DollarSig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2133600"/>
            <a:ext cx="2908083" cy="3401908"/>
          </a:xfrm>
          <a:prstGeom prst="rect">
            <a:avLst/>
          </a:prstGeom>
        </p:spPr>
      </p:pic>
      <p:sp>
        <p:nvSpPr>
          <p:cNvPr id="8" name="TextBox 7"/>
          <p:cNvSpPr txBox="1"/>
          <p:nvPr/>
        </p:nvSpPr>
        <p:spPr>
          <a:xfrm>
            <a:off x="383025" y="973754"/>
            <a:ext cx="5941575" cy="4893646"/>
          </a:xfrm>
          <a:prstGeom prst="rect">
            <a:avLst/>
          </a:prstGeom>
          <a:noFill/>
        </p:spPr>
        <p:txBody>
          <a:bodyPr wrap="square" rtlCol="0">
            <a:spAutoFit/>
          </a:bodyPr>
          <a:lstStyle/>
          <a:p>
            <a:pPr defTabSz="457200"/>
            <a:r>
              <a:rPr lang="en-US" sz="2800" b="1" dirty="0">
                <a:solidFill>
                  <a:srgbClr val="129AC2"/>
                </a:solidFill>
                <a:latin typeface="Arial"/>
                <a:cs typeface="Arial"/>
              </a:rPr>
              <a:t>Three ways to earn income:</a:t>
            </a:r>
            <a:br>
              <a:rPr lang="en-US" sz="2800" b="1" dirty="0">
                <a:solidFill>
                  <a:srgbClr val="129AC2"/>
                </a:solidFill>
                <a:latin typeface="Arial"/>
                <a:cs typeface="Arial"/>
              </a:rPr>
            </a:br>
            <a:endParaRPr lang="en-US" sz="1400" b="1" dirty="0">
              <a:solidFill>
                <a:srgbClr val="129AC2"/>
              </a:solidFill>
              <a:latin typeface="Arial"/>
              <a:cs typeface="Arial"/>
            </a:endParaRPr>
          </a:p>
          <a:p>
            <a:pPr marL="457200" indent="-457200" defTabSz="457200">
              <a:buFont typeface="+mj-lt"/>
              <a:buAutoNum type="arabicParenR"/>
            </a:pPr>
            <a:r>
              <a:rPr lang="en-US" sz="2200" b="1" u="sng" dirty="0">
                <a:solidFill>
                  <a:srgbClr val="129AC2"/>
                </a:solidFill>
                <a:latin typeface="Arial"/>
                <a:cs typeface="Arial"/>
              </a:rPr>
              <a:t>CASHBACK</a:t>
            </a:r>
            <a:r>
              <a:rPr lang="en-US" sz="2200" dirty="0">
                <a:solidFill>
                  <a:srgbClr val="DDDEDD">
                    <a:lumMod val="10000"/>
                  </a:srgbClr>
                </a:solidFill>
                <a:latin typeface="Arial"/>
                <a:cs typeface="Arial"/>
              </a:rPr>
              <a:t/>
            </a:r>
            <a:br>
              <a:rPr lang="en-US" sz="2200" dirty="0">
                <a:solidFill>
                  <a:srgbClr val="DDDEDD">
                    <a:lumMod val="10000"/>
                  </a:srgbClr>
                </a:solidFill>
                <a:latin typeface="Arial"/>
                <a:cs typeface="Arial"/>
              </a:rPr>
            </a:br>
            <a:r>
              <a:rPr lang="en-US" sz="2200" b="1" dirty="0">
                <a:solidFill>
                  <a:srgbClr val="042555"/>
                </a:solidFill>
                <a:latin typeface="Arial"/>
                <a:cs typeface="Arial"/>
              </a:rPr>
              <a:t>Earn Cashback from your online transactions and your customers’ </a:t>
            </a:r>
            <a:br>
              <a:rPr lang="en-US" sz="2200" b="1" dirty="0">
                <a:solidFill>
                  <a:srgbClr val="042555"/>
                </a:solidFill>
                <a:latin typeface="Arial"/>
                <a:cs typeface="Arial"/>
              </a:rPr>
            </a:br>
            <a:r>
              <a:rPr lang="en-US" sz="2200" b="1" dirty="0">
                <a:solidFill>
                  <a:srgbClr val="042555"/>
                </a:solidFill>
                <a:latin typeface="Arial"/>
                <a:cs typeface="Arial"/>
              </a:rPr>
              <a:t>online transactions</a:t>
            </a:r>
            <a:br>
              <a:rPr lang="en-US" sz="2200" b="1" dirty="0">
                <a:solidFill>
                  <a:srgbClr val="042555"/>
                </a:solidFill>
                <a:latin typeface="Arial"/>
                <a:cs typeface="Arial"/>
              </a:rPr>
            </a:br>
            <a:endParaRPr lang="en-US" sz="1400" b="1" dirty="0">
              <a:solidFill>
                <a:srgbClr val="042555"/>
              </a:solidFill>
              <a:latin typeface="Arial"/>
              <a:cs typeface="Arial"/>
            </a:endParaRPr>
          </a:p>
          <a:p>
            <a:pPr marL="457200" indent="-457200" defTabSz="457200">
              <a:buFont typeface="+mj-lt"/>
              <a:buAutoNum type="arabicParenR"/>
            </a:pPr>
            <a:r>
              <a:rPr lang="en-US" sz="2200" b="1" u="sng" dirty="0">
                <a:solidFill>
                  <a:srgbClr val="129AC2"/>
                </a:solidFill>
                <a:latin typeface="Arial"/>
                <a:cs typeface="Arial"/>
              </a:rPr>
              <a:t>PROVIDE PRODUCTS</a:t>
            </a:r>
            <a:r>
              <a:rPr lang="en-US" sz="2200" b="1" dirty="0">
                <a:solidFill>
                  <a:srgbClr val="129AC2"/>
                </a:solidFill>
                <a:latin typeface="Arial"/>
                <a:cs typeface="Arial"/>
              </a:rPr>
              <a:t/>
            </a:r>
            <a:br>
              <a:rPr lang="en-US" sz="2200" b="1" dirty="0">
                <a:solidFill>
                  <a:srgbClr val="129AC2"/>
                </a:solidFill>
                <a:latin typeface="Arial"/>
                <a:cs typeface="Arial"/>
              </a:rPr>
            </a:br>
            <a:r>
              <a:rPr lang="en-US" sz="2200" b="1" dirty="0">
                <a:solidFill>
                  <a:srgbClr val="042555"/>
                </a:solidFill>
                <a:latin typeface="Arial"/>
                <a:cs typeface="Arial"/>
              </a:rPr>
              <a:t>Service 10-15 Preferred Customers</a:t>
            </a:r>
            <a:br>
              <a:rPr lang="en-US" sz="2200" b="1" dirty="0">
                <a:solidFill>
                  <a:srgbClr val="042555"/>
                </a:solidFill>
                <a:latin typeface="Arial"/>
                <a:cs typeface="Arial"/>
              </a:rPr>
            </a:br>
            <a:r>
              <a:rPr lang="en-US" sz="2200" b="1" dirty="0">
                <a:solidFill>
                  <a:srgbClr val="042555"/>
                </a:solidFill>
                <a:latin typeface="Arial"/>
                <a:cs typeface="Arial"/>
              </a:rPr>
              <a:t>Earn 30-1,000% gross retail profit</a:t>
            </a:r>
            <a:br>
              <a:rPr lang="en-US" sz="2200" b="1" dirty="0">
                <a:solidFill>
                  <a:srgbClr val="042555"/>
                </a:solidFill>
                <a:latin typeface="Arial"/>
                <a:cs typeface="Arial"/>
              </a:rPr>
            </a:br>
            <a:endParaRPr lang="en-US" sz="1400" b="1" u="sng" dirty="0">
              <a:solidFill>
                <a:srgbClr val="042555"/>
              </a:solidFill>
              <a:latin typeface="Arial"/>
              <a:cs typeface="Arial"/>
            </a:endParaRPr>
          </a:p>
          <a:p>
            <a:pPr marL="457200" indent="-457200" defTabSz="457200">
              <a:buFont typeface="+mj-lt"/>
              <a:buAutoNum type="arabicParenR"/>
            </a:pPr>
            <a:r>
              <a:rPr lang="en-US" sz="2200" b="1" u="sng" dirty="0">
                <a:solidFill>
                  <a:srgbClr val="129AC2"/>
                </a:solidFill>
                <a:latin typeface="Arial"/>
                <a:cs typeface="Arial"/>
              </a:rPr>
              <a:t>TIME LEVERAGING</a:t>
            </a:r>
            <a:r>
              <a:rPr lang="en-US" sz="2200" u="sng" dirty="0">
                <a:solidFill>
                  <a:srgbClr val="DDDEDD">
                    <a:lumMod val="10000"/>
                  </a:srgbClr>
                </a:solidFill>
                <a:latin typeface="Arial"/>
                <a:cs typeface="Arial"/>
              </a:rPr>
              <a:t/>
            </a:r>
            <a:br>
              <a:rPr lang="en-US" sz="2200" u="sng" dirty="0">
                <a:solidFill>
                  <a:srgbClr val="DDDEDD">
                    <a:lumMod val="10000"/>
                  </a:srgbClr>
                </a:solidFill>
                <a:latin typeface="Arial"/>
                <a:cs typeface="Arial"/>
              </a:rPr>
            </a:br>
            <a:r>
              <a:rPr lang="en-US" sz="2200" b="1" dirty="0">
                <a:solidFill>
                  <a:srgbClr val="042555"/>
                </a:solidFill>
                <a:latin typeface="Arial"/>
                <a:cs typeface="Arial"/>
              </a:rPr>
              <a:t>Duplicate efforts</a:t>
            </a:r>
            <a:br>
              <a:rPr lang="en-US" sz="2200" b="1" dirty="0">
                <a:solidFill>
                  <a:srgbClr val="042555"/>
                </a:solidFill>
                <a:latin typeface="Arial"/>
                <a:cs typeface="Arial"/>
              </a:rPr>
            </a:br>
            <a:r>
              <a:rPr lang="en-US" sz="2200" b="1" dirty="0">
                <a:solidFill>
                  <a:srgbClr val="042555"/>
                </a:solidFill>
                <a:latin typeface="Arial"/>
                <a:cs typeface="Arial"/>
              </a:rPr>
              <a:t>Develop &amp; manage only 2 sales and distribution organizations </a:t>
            </a:r>
          </a:p>
        </p:txBody>
      </p:sp>
    </p:spTree>
    <p:extLst>
      <p:ext uri="{BB962C8B-B14F-4D97-AF65-F5344CB8AC3E}">
        <p14:creationId xmlns:p14="http://schemas.microsoft.com/office/powerpoint/2010/main" val="38334564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0" y="6019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b="1" dirty="0">
                <a:solidFill>
                  <a:srgbClr val="FFFFFF"/>
                </a:solidFill>
                <a:cs typeface="Arial" charset="0"/>
              </a:rPr>
              <a:t>Apparel</a:t>
            </a:r>
          </a:p>
        </p:txBody>
      </p:sp>
      <p:pic>
        <p:nvPicPr>
          <p:cNvPr id="15" name="Picture 2" descr="http://www.shopping-time.com/images/enseignes/1303913946.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90600"/>
            <a:ext cx="1981200" cy="1147763"/>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http://www.americandecency.org/wp-content/uploads/2009/12/victorias-secret-logo1.jpg"/>
          <p:cNvPicPr>
            <a:picLocks noChangeAspect="1" noChangeArrowheads="1"/>
          </p:cNvPicPr>
          <p:nvPr/>
        </p:nvPicPr>
        <p:blipFill>
          <a:blip r:embed="rId5">
            <a:extLst>
              <a:ext uri="{28A0092B-C50C-407E-A947-70E740481C1C}">
                <a14:useLocalDpi xmlns:a14="http://schemas.microsoft.com/office/drawing/2010/main" val="0"/>
              </a:ext>
            </a:extLst>
          </a:blip>
          <a:srcRect t="15126" b="16302"/>
          <a:stretch>
            <a:fillRect/>
          </a:stretch>
        </p:blipFill>
        <p:spPr bwMode="auto">
          <a:xfrm>
            <a:off x="3581400" y="1066800"/>
            <a:ext cx="2063750" cy="9906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http://t2.gstatic.com/images?q=tbn:ANd9GcTKmmWdXwOYncd7FvwsJQPdiWSeO0y_xVXBT3Q8_XjRe9KhjwOkx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685800"/>
            <a:ext cx="1838325" cy="1838325"/>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http://4.bp.blogspot.com/-SeNOBORlUAM/Tcpqwm8oSyI/AAAAAAAAAzE/qaqVBB1q4KQ/s1600/kohl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4191000"/>
            <a:ext cx="2705100" cy="6096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http://media.lunch.com/d/d7/133042.jpg?2"/>
          <p:cNvPicPr>
            <a:picLocks noChangeAspect="1" noChangeArrowheads="1"/>
          </p:cNvPicPr>
          <p:nvPr/>
        </p:nvPicPr>
        <p:blipFill>
          <a:blip r:embed="rId8">
            <a:extLst>
              <a:ext uri="{28A0092B-C50C-407E-A947-70E740481C1C}">
                <a14:useLocalDpi xmlns:a14="http://schemas.microsoft.com/office/drawing/2010/main" val="0"/>
              </a:ext>
            </a:extLst>
          </a:blip>
          <a:srcRect t="30769" b="32307"/>
          <a:stretch>
            <a:fillRect/>
          </a:stretch>
        </p:blipFill>
        <p:spPr bwMode="auto">
          <a:xfrm>
            <a:off x="3352800" y="3962400"/>
            <a:ext cx="2476500" cy="9144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2" descr="http://www.factory-outlet-stores.info/images/com_sobi2/clients/2644_aeropostale_ellenton_img.gif"/>
          <p:cNvPicPr>
            <a:picLocks noChangeAspect="1" noChangeArrowheads="1"/>
          </p:cNvPicPr>
          <p:nvPr/>
        </p:nvPicPr>
        <p:blipFill>
          <a:blip r:embed="rId9">
            <a:extLst>
              <a:ext uri="{28A0092B-C50C-407E-A947-70E740481C1C}">
                <a14:useLocalDpi xmlns:a14="http://schemas.microsoft.com/office/drawing/2010/main" val="0"/>
              </a:ext>
            </a:extLst>
          </a:blip>
          <a:srcRect t="17143" b="14285"/>
          <a:stretch>
            <a:fillRect/>
          </a:stretch>
        </p:blipFill>
        <p:spPr bwMode="auto">
          <a:xfrm>
            <a:off x="6477000" y="4038600"/>
            <a:ext cx="2095500" cy="9144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a:spLocks noChangeArrowheads="1"/>
          </p:cNvSpPr>
          <p:nvPr/>
        </p:nvSpPr>
        <p:spPr bwMode="auto">
          <a:xfrm>
            <a:off x="0" y="6019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b="1" dirty="0">
                <a:solidFill>
                  <a:srgbClr val="FFFFFF"/>
                </a:solidFill>
                <a:cs typeface="Arial" charset="0"/>
              </a:rPr>
              <a:t>Department Stores</a:t>
            </a:r>
          </a:p>
        </p:txBody>
      </p:sp>
      <p:sp>
        <p:nvSpPr>
          <p:cNvPr id="82956" name="AutoShape 2" descr="data:image/jpg;base64,/9j/4AAQSkZJRgABAQAAAQABAAD/2wBDAAkGBwgHBgkIBwgKCgkLDRYPDQwMDRsUFRAWIB0iIiAdHx8kKDQsJCYxJx8fLT0tMTU3Ojo6Iys/RD84QzQ5Ojf/2wBDAQoKCg0MDRoPDxo3JR8lNzc3Nzc3Nzc3Nzc3Nzc3Nzc3Nzc3Nzc3Nzc3Nzc3Nzc3Nzc3Nzc3Nzc3Nzc3Nzc3Nzf/wAARCABVATIDASIAAhEBAxEB/8QAHAABAAEFAQEAAAAAAAAAAAAAAAcBAwQFBgII/8QATBAAAQMDAQUEBAgKBgsBAAAAAQACAwQFEQYHEiExQVFhcYETIpGhFDJCUnWCssEIFSMkNTdicpKxNoSTosLRFhclJjNDU1RVc4Oj/8QAGgEBAAIDAQAAAAAAAAAAAAAAAAMFAgQGAf/EACMRAQACAQMEAwEBAAAAAAAAAAABAgMEESEFEkFREzGRYdH/2gAMAwEAAhEDEQA/AJxREQEReS5B6RUByqoCIiAioDlCceCCqKy2qgc/cbPEX/NDwT7FdCCqIqE4QVRWZKmCJwbJNGwno54BVwODgCDkHqg9IiICKh4Kjnta0uc4Bo6k8EHpFiMudDJJ6OOtpnv+a2ZpPsysoHKCqIqA9qCqIqE8UFUWLPcKOnduz1dPG7sfK1p95V+OVkrQ6J7HtPymuyEHtFQnATKCqIiAiIg1Wor/AG/TtEKy7Pljpt7BlZA+RrD+1ug48Sud2fbQaDVsDYmiUXAF5lhZA8tjZvHdLn43RluOvPK6a/238c2eqtrp3wR1UZikkYAXBh+MBnqRkZ6ZytRpvS9q0Wax1unNPb6jcc6GeTLY3tGC4Occ8RjIPZw7EHUIselraarYX0lRFO0dYnhw9oWQOKAiIgIiplAK4HWGqPxZrOyUjZMQxu3qkZ4Yk9UZ8BkrvXEBpJOBjmvnPVFzN41DX1296skpEZzyYODfcFranL2VjZddD0MavNbvjiIn9l9Gt5Kq0mjroLvpqhrCQZDEGyfvt4O94z5rdZWxWd43VGSk47zS33HCqJlF6wQppvXLNNN1lV3WeorJRdnQ0NK6Uuc92X4a3OcNHDJHLh1IB2lLo3VOtgK/W93qbfSycY7TQnc3G9A89vjvHvHJc9sv05Fdtp+obpVsD4rZWyuja4ZHpXSO3T5AE+OOxTuBgII3dsU0gYg2OKujkHKVtSd73jHuWtq7fq/ZsDX2y4T3/T8XGoo6k5lhYObmnsHaOHa3HFS2vLmhwIIBBGDlBpbZqm0XLTY1BDVBtvEZkkkfwMWPjBw6EcsezOQuAhrdWbTpnyWuql0/pgOLWTtH5xVY4HGDkDwIA/aIXJ6h09WUev36Ft8robJequGsMLfksAcXAdw3XfwN7F9AUVLBRUsNLSxNighYGRxsGA1o4ABBHsOxXSgYTWG4Vczh600tSck9vABYtRs3u+mfz3QF/q4Xx+sbfWvD4pe7PIeY8xzUpoUHH6A1szU8VRR19OaC90R3ayifwIOcbzc8cZ9h8QT2CivahTt0xqmwa0o2+jJqW0deG/8ANjcOBPad0OHk3sW22t6kqrNZae2WguN3u8vwam3ObQcBzh3+sAO92eiDE1TtBrqi7u03oOkbcrsMieoIzDTdDk8iR1JOAeHE8Fhw7J6y9Yqdb6lr7hO7iYKd25Ew9gyP5NC6/QOkaPSFkjo6cNfVPAfVVGOMr/H5o6Ds7yV0yCN5NimjnR7ggrGO+e2pOfeMe5a+bQmrdIg1Wh9QTVkLOJtled4PHYD8XP8ACe9SwqEIOM0Jr6m1O6W31tO+3XymyKiil4HhzLc9O0cx71qdl9bVVWsdcRVNVNNHDXARMkkLhGN6Tg0HlyHJV2taYkdTs1bYSae+WrExkjHGaNvMHtwM+IyPDn9jN8hqKzWt/qx8Hhe9lXMM53B+UcfvQSJrfWds0dbxUVznSzy5FPSxfHmd9w5ZPf1OAuJhsGu9eBtXqG6SWC1ycY6CkBEpb+1yx9Yn90Kuza1TayvlTr2/s3w6Qx2unfxbCxpI3gO7iB37x54UtDgEEa0+xPSMbSJ2V1Q88S+SpIOfqgLHqNjdLQkz6UvtztNUOLSJd5pPfjB95UpIgiq2a5v2k7nFZto8DfQyndp7vAPyb/3sD34BHUdVe2oVtXpy+6e1bSVM5tzZhT1sTJCY3Mdkh27nBOC/j3N7l3eobHQ6htM9tucIkglH1mO6OaehHQqOdOadvlVpi/6E1BTzugp2kWy4PYdx4BywA9xDSB0BI6IJXieySNr43BzHDLSDkEdq9rgtjV9lu2kIqSsyK61yGkna74wDfi58uHi0rvUBYF9ukFms9bcqogRUsLpXDPPA5eJOB5rPUWbaq6e4GzaOtzz8Ku1S102PkxtdwJ7t7j9QoMLRF8q7DoG7621DU1FTNWzOfTwSSkt+MQ1rR8kF5dy6AdiybFs8qNVxRX3aFV1NXU1AEkVvZI6OKnYeIGBxBweQxjrk5V3bLb4bbs7t1NSwn4FQVlMHMA5RNDm8faB4lSZSzxVFPFNA9r4pGB7HNOQ5pGQR5II5umyS3UrfhujaqqstziGYnsqHujcex28ScHx8itzs31XVahoauivEIgvVsl9BWxjgCeOHgdM4PdkcOBC7I8VpLfpeit+pblfqeSYVNwYxs8ZcPR+qBggYznh29Sg3iIiDRakZfjTCbT1RTtmYOME0YPpPB2eB8eCjCp2i6rpZ3wVPoIpozhzH02HNPeMqaunJaHVGlLdqOnDauP0dQ0fk6hg9dv8AmO4qDLjvMb0naVp07WabFPZqccWr725j/UVVO0fUdRTSwPmpw2VhYSyHBAIxwOea4/ottqSx1Wnro+hq3xvduh7XRng5pzg45jlyWqVVkteZ2vLvtJh01Kd+nrERb15dBYNY3iwUbqS3yRCFzy/Eke9gkDOPYtn/AKzdS/8AVpf7Af5rj4Y3TSxxMwXPcGtBOOJOBx6KZdG7PqW0blZdBHVV/NrcZjiPd2nvPl2qfB81+KzxCr6pPTtLHyZccTafG3Mr2jqvV113Ky7ywUtEeLY/g+JJR7fVHeu1byCoG46Ko5KzpXtjbfdw+fNGW82isVj1CMNjX6Z1t9LO+09Sgov2M/pnW30s77T1KCyQiIiCLdQ/r90z9Gy/ZqFKSi3UP6/dM/Rsn2ahSkgIiII22/kjQPD/AL2L71rt38b7brZHP68dqtLZWg/PLef98HyWx/CA/oD/AF2L/EtdA78V7b6B8vqsuloaxjj1cG8v/wA/eglnCqqZVUBERB5exsjS14BaRggjgQvmOPNg0xr+3QnB+HU9G3j8kSSfc1fTpcGgkkADmvmFzjfNN6+uMHrD8Y09U0jq0ySDPscg+itLUEdr05bKGFu62CljZjv3Rk+ZyVtVrdNVsdy0/ba2JwLJ6WN4I72hbJAREQDxVN0KqpkIIqj/ANzdsz4x6lt1NHkdGtnB/nvZ/tFKyj7bTZZLjpM3Kj3hX2iQVcL28w0fHx5Yd9ULqdI3uPUWnaC7RYxUwhz2j5LxwcPJwIQbZzt0Ek4AGST0UTbPAdX7Rr5rCQb1HSH4HQE+GMj6vH/6LpNsGoDYNF1XoHYq6381gA55d8Yjwbnzwtjs708NM6Rt9uc0CcR+kqD2yu4u9mceQQbm722ku1tqLdXxCWlqWFkjCeY7uw9c9MKNKai1vs7aae1Qf6S6fYSYoN7dqYG9gxz8ACO4KV8hVQcVpraZYL9UihfJLbbjndNJXN9G4nsB5E93A9y7RpJHFc/qzRtl1XSmK7UbHSgYZUx4bLH4O+45HcuV0NdbtYNSy6H1HUOqy2EzWytdzliHyT3gA8+W6RxGEEloiICo44GVVaLWtxfbNN1s0IcZ3s9FCGjJL3+qMDqeK8tO0bs8dJyXikeUIavuf431JX1gdmN0pbH+431R/LPmrdBp273CgmrqOhllpofjPaOfbujm7HXC7rRuzVz/AEdbqFpa3gWUYPE/vn7h5qUoYYoImRQxtZGwYa1owAOwBV9NNa8za/l12q67i0ta4NLEW7do38cenzBxa7qCF9FaTuZu+n6CtJBdJEBJj544O94Wi1loCjvZfV0G7SV/MkD1JT+0Oh7x71ibLDWWx9wsFzhdDPA8TRtdyLXcCQeoyAc96kw47Ycm0/UtXqmswdR0kZKcXpPMfyePxIKIi3XMIv2M/pnW30s77T1KCi/Yz+mdbfSzvtPUoICIiCLdQ/r90z9GyfZqFKSi3UP6/dM/Rsn2ahSkgIiII2/CA/oD/XYv8SptR0/V1+nbZfLMP9rWXcqId0ZLmAAuGOuCA7HcR1VfwgP6A/12L/EpBoB+YU//AKm/yCDT6J1TRatscNxo3APwGzw5yYZMcWnu7D1C6BRhqHQl2s15k1Hs8nZT1UnGptz8CKo6nGeAz2HHcQqUO2Clo5G0esLRX2atHBxMRfGe8fKx5HxQSgqE4XCybXtENjLxeS84+K2kmz72haKo2m3jUrjRbP7BUzvd6pr6tgbHF34zj2nyPJBs9reqn0VubpyzAzX27D0EcUZy6ON3AuPZniB5nouX2MWCNk2tdP3AtmjBZSTFvAO/4jXY+5dnoPQQsFVJeb3VG56gqc+lqn5IizzDM+zPDhwAA56fZQM6219n/wAg37UqC1sru02mblVaBv7vR1NPI59vldwbPG7Jw3x4uHi4cwpXXKa80TQ6vo4xI51LX0/GlrIh60ZznB7W56dOYXIU+tNW6IAo9cWia4UTODLrRetlva7oT47p8eaCWkXA0u2DRU8Qe+6vgJ5slpZcj+FpHvWDcNs1h3vQWClr7zWOH5OKCBzAT9Yb3saUHe3u7UVktdRcblM2GmgbvOcevYAOpPIBcdswuOoNRm4ahu88sVtqpC23URa0BrAeLs4yezOfnHsWlpNJak13cIblr0/ArXE7fp7PCcb3e/jw78ne5j1VKtPDHTwshhjZHFG0NYxjQA0AYAAHIYQVliZNE+KZrXxvaWua4ZDgRggqLtk0z9Oaj1Boiqcd2mmNVRFx+NE7GfcWHzd2KVeiiba+yp03frJri3xb7qZ/wWrZy32EHdz4gvGe3dQeb1jWm2Oitg/KW3T7PTzjm10vA49u4PquUtHko32I2aan05UXyvy6vvUxqHvI4lmTu+0lzvMKSeiCOdHXGrpdpeq7Hcaqol9IWVdEyaUua2M5JDATwHrjgPmqRRyXB7R9LXGsqqHUul3NZfrZncYeVTH1YfacdoJHZjxYdq9hq2/Br499kuUXqz01YxzQ13XDscvHB7kHfnkoz1k4VG2DRtPT8aiCKaWXHMRkHn/C5Z992r6boY/RWuodeK9/qw0tE0u33d7sYx4ZPcvGzzTV0bcq3VuqgBeri3cZAOVLDww3uPAcOgHaSgkFERAVuWJkhY57GuLDvNyOR7R7SriIPIB7V6REFCCrfoWGZspjYZGghr8cQDzGfIK6iAiIgw6G2UNvfO+ho4Kd9Q/fmMUYaZHdrsczxKzERAREQYctsoZbjFcZKOnfWwt3I6h0YMjGnOQHYyB6x9pWYiICIiDFuNuorpT/AAe40kFVBvB3o5mB7cjkcFZLGhjQ1oAaBgADACqiArFVSU9ZEYauCKeI82SsD2nyKvog0zNKaeY8PZYrW1447zaKMH7K27GNjaGsaGtHIAYAXpEBYlHbKCiqKioo6OngmqXb08kcYa6Q9riOfMrLRAXktznsPNekQamo0zYaqR0lTZLbLI45LpKSNxPmQsuit1Fb2FlBR09Mw8xDE1g9gAWWiAiIgKKdsdRLfbrYdE0LyJLhUNmqSPkRA8M/3nfVClSR7Y43Pe4Na0Elx5AdqijZdG7VWs79rWoDjDvmkoAejBjJH1Q3+JyCU6OnipKWGmp2BkMLBHG0cmtAwB7AryIgLW3Sw2m8EG622kqyBhrp4WvIHcSMhbJEGrtenrPaDvWu10VK4jBdDA1rj5gZWzCqiAiIgIiICIiAiIgIiICIiAiIgIiICIiAiIgIiICIiAiIgIiICIiAiIgxrjSQ19DPR1TS+CeN0cjQ4t3muGCMg5HBWLFZqCw26O32qnbT0sZJbGCTjJyck8TxPVEQbBERAREQEREBERB//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2400" dirty="0">
              <a:solidFill>
                <a:srgbClr val="000000"/>
              </a:solidFill>
              <a:latin typeface="Arial" charset="0"/>
              <a:ea typeface="ＭＳ Ｐゴシック"/>
              <a:cs typeface="ＭＳ Ｐゴシック" charset="0"/>
            </a:endParaRPr>
          </a:p>
        </p:txBody>
      </p:sp>
      <p:sp>
        <p:nvSpPr>
          <p:cNvPr id="82957" name="AutoShape 4" descr="data:image/jpg;base64,/9j/4AAQSkZJRgABAQAAAQABAAD/2wBDAAkGBwgHBgkIBwgKCgkLDRYPDQwMDRsUFRAWIB0iIiAdHx8kKDQsJCYxJx8fLT0tMTU3Ojo6Iys/RD84QzQ5Ojf/2wBDAQoKCg0MDRoPDxo3JR8lNzc3Nzc3Nzc3Nzc3Nzc3Nzc3Nzc3Nzc3Nzc3Nzc3Nzc3Nzc3Nzc3Nzc3Nzc3Nzc3Nzf/wAARCABVATIDASIAAhEBAxEB/8QAHAABAAEFAQEAAAAAAAAAAAAAAAcBAwQFBgII/8QATBAAAQMDAQUEBAgKBgsBAAAAAQACAwQFEQYHEiExQVFhcYETIpGhFDJCUnWCssEIFSMkNTdicpKxNoSTosLRFhclJjNDU1RVc4Oj/8QAGgEBAAIDAQAAAAAAAAAAAAAAAAMFAgQGAf/EACMRAQACAQMEAwEBAAAAAAAAAAABAgMEESEFEkFREzGRYdH/2gAMAwEAAhEDEQA/AJxREQEReS5B6RUByqoCIiAioDlCceCCqKy2qgc/cbPEX/NDwT7FdCCqIqE4QVRWZKmCJwbJNGwno54BVwODgCDkHqg9IiICKh4Kjnta0uc4Bo6k8EHpFiMudDJJ6OOtpnv+a2ZpPsysoHKCqIqA9qCqIqE8UFUWLPcKOnduz1dPG7sfK1p95V+OVkrQ6J7HtPymuyEHtFQnATKCqIiAiIg1Wor/AG/TtEKy7Pljpt7BlZA+RrD+1ug48Sud2fbQaDVsDYmiUXAF5lhZA8tjZvHdLn43RluOvPK6a/238c2eqtrp3wR1UZikkYAXBh+MBnqRkZ6ZytRpvS9q0Wax1unNPb6jcc6GeTLY3tGC4Occ8RjIPZw7EHUIselraarYX0lRFO0dYnhw9oWQOKAiIgIiplAK4HWGqPxZrOyUjZMQxu3qkZ4Yk9UZ8BkrvXEBpJOBjmvnPVFzN41DX1296skpEZzyYODfcFranL2VjZddD0MavNbvjiIn9l9Gt5Kq0mjroLvpqhrCQZDEGyfvt4O94z5rdZWxWd43VGSk47zS33HCqJlF6wQppvXLNNN1lV3WeorJRdnQ0NK6Uuc92X4a3OcNHDJHLh1IB2lLo3VOtgK/W93qbfSycY7TQnc3G9A89vjvHvHJc9sv05Fdtp+obpVsD4rZWyuja4ZHpXSO3T5AE+OOxTuBgII3dsU0gYg2OKujkHKVtSd73jHuWtq7fq/ZsDX2y4T3/T8XGoo6k5lhYObmnsHaOHa3HFS2vLmhwIIBBGDlBpbZqm0XLTY1BDVBtvEZkkkfwMWPjBw6EcsezOQuAhrdWbTpnyWuql0/pgOLWTtH5xVY4HGDkDwIA/aIXJ6h09WUev36Ft8robJequGsMLfksAcXAdw3XfwN7F9AUVLBRUsNLSxNighYGRxsGA1o4ABBHsOxXSgYTWG4Vczh600tSck9vABYtRs3u+mfz3QF/q4Xx+sbfWvD4pe7PIeY8xzUpoUHH6A1szU8VRR19OaC90R3ayifwIOcbzc8cZ9h8QT2CivahTt0xqmwa0o2+jJqW0deG/8ANjcOBPad0OHk3sW22t6kqrNZae2WguN3u8vwam3ObQcBzh3+sAO92eiDE1TtBrqi7u03oOkbcrsMieoIzDTdDk8iR1JOAeHE8Fhw7J6y9Yqdb6lr7hO7iYKd25Ew9gyP5NC6/QOkaPSFkjo6cNfVPAfVVGOMr/H5o6Ds7yV0yCN5NimjnR7ggrGO+e2pOfeMe5a+bQmrdIg1Wh9QTVkLOJtled4PHYD8XP8ACe9SwqEIOM0Jr6m1O6W31tO+3XymyKiil4HhzLc9O0cx71qdl9bVVWsdcRVNVNNHDXARMkkLhGN6Tg0HlyHJV2taYkdTs1bYSae+WrExkjHGaNvMHtwM+IyPDn9jN8hqKzWt/qx8Hhe9lXMM53B+UcfvQSJrfWds0dbxUVznSzy5FPSxfHmd9w5ZPf1OAuJhsGu9eBtXqG6SWC1ycY6CkBEpb+1yx9Yn90Kuza1TayvlTr2/s3w6Qx2unfxbCxpI3gO7iB37x54UtDgEEa0+xPSMbSJ2V1Q88S+SpIOfqgLHqNjdLQkz6UvtztNUOLSJd5pPfjB95UpIgiq2a5v2k7nFZto8DfQyndp7vAPyb/3sD34BHUdVe2oVtXpy+6e1bSVM5tzZhT1sTJCY3Mdkh27nBOC/j3N7l3eobHQ6htM9tucIkglH1mO6OaehHQqOdOadvlVpi/6E1BTzugp2kWy4PYdx4BywA9xDSB0BI6IJXieySNr43BzHDLSDkEdq9rgtjV9lu2kIqSsyK61yGkna74wDfi58uHi0rvUBYF9ukFms9bcqogRUsLpXDPPA5eJOB5rPUWbaq6e4GzaOtzz8Ku1S102PkxtdwJ7t7j9QoMLRF8q7DoG7621DU1FTNWzOfTwSSkt+MQ1rR8kF5dy6AdiybFs8qNVxRX3aFV1NXU1AEkVvZI6OKnYeIGBxBweQxjrk5V3bLb4bbs7t1NSwn4FQVlMHMA5RNDm8faB4lSZSzxVFPFNA9r4pGB7HNOQ5pGQR5II5umyS3UrfhujaqqstziGYnsqHujcex28ScHx8itzs31XVahoauivEIgvVsl9BWxjgCeOHgdM4PdkcOBC7I8VpLfpeit+pblfqeSYVNwYxs8ZcPR+qBggYznh29Sg3iIiDRakZfjTCbT1RTtmYOME0YPpPB2eB8eCjCp2i6rpZ3wVPoIpozhzH02HNPeMqaunJaHVGlLdqOnDauP0dQ0fk6hg9dv8AmO4qDLjvMb0naVp07WabFPZqccWr725j/UVVO0fUdRTSwPmpw2VhYSyHBAIxwOea4/ottqSx1Wnro+hq3xvduh7XRng5pzg45jlyWqVVkteZ2vLvtJh01Kd+nrERb15dBYNY3iwUbqS3yRCFzy/Eke9gkDOPYtn/AKzdS/8AVpf7Af5rj4Y3TSxxMwXPcGtBOOJOBx6KZdG7PqW0blZdBHVV/NrcZjiPd2nvPl2qfB81+KzxCr6pPTtLHyZccTafG3Mr2jqvV113Ky7ywUtEeLY/g+JJR7fVHeu1byCoG46Ko5KzpXtjbfdw+fNGW82isVj1CMNjX6Z1t9LO+09Sgov2M/pnW30s77T1KCyQiIiCLdQ/r90z9Gy/ZqFKSi3UP6/dM/Rsn2ahSkgIiII22/kjQPD/AL2L71rt38b7brZHP68dqtLZWg/PLef98HyWx/CA/oD/AF2L/EtdA78V7b6B8vqsuloaxjj1cG8v/wA/eglnCqqZVUBERB5exsjS14BaRggjgQvmOPNg0xr+3QnB+HU9G3j8kSSfc1fTpcGgkkADmvmFzjfNN6+uMHrD8Y09U0jq0ySDPscg+itLUEdr05bKGFu62CljZjv3Rk+ZyVtVrdNVsdy0/ba2JwLJ6WN4I72hbJAREQDxVN0KqpkIIqj/ANzdsz4x6lt1NHkdGtnB/nvZ/tFKyj7bTZZLjpM3Kj3hX2iQVcL28w0fHx5Yd9ULqdI3uPUWnaC7RYxUwhz2j5LxwcPJwIQbZzt0Ek4AGST0UTbPAdX7Rr5rCQb1HSH4HQE+GMj6vH/6LpNsGoDYNF1XoHYq6381gA55d8Yjwbnzwtjs708NM6Rt9uc0CcR+kqD2yu4u9mceQQbm722ku1tqLdXxCWlqWFkjCeY7uw9c9MKNKai1vs7aae1Qf6S6fYSYoN7dqYG9gxz8ACO4KV8hVQcVpraZYL9UihfJLbbjndNJXN9G4nsB5E93A9y7RpJHFc/qzRtl1XSmK7UbHSgYZUx4bLH4O+45HcuV0NdbtYNSy6H1HUOqy2EzWytdzliHyT3gA8+W6RxGEEloiICo44GVVaLWtxfbNN1s0IcZ3s9FCGjJL3+qMDqeK8tO0bs8dJyXikeUIavuf431JX1gdmN0pbH+431R/LPmrdBp273CgmrqOhllpofjPaOfbujm7HXC7rRuzVz/AEdbqFpa3gWUYPE/vn7h5qUoYYoImRQxtZGwYa1owAOwBV9NNa8za/l12q67i0ta4NLEW7do38cenzBxa7qCF9FaTuZu+n6CtJBdJEBJj544O94Wi1loCjvZfV0G7SV/MkD1JT+0Oh7x71ibLDWWx9wsFzhdDPA8TRtdyLXcCQeoyAc96kw47Ycm0/UtXqmswdR0kZKcXpPMfyePxIKIi3XMIv2M/pnW30s77T1KCi/Yz+mdbfSzvtPUoICIiCLdQ/r90z9GyfZqFKSi3UP6/dM/Rsn2ahSkgIiII2/CA/oD/XYv8SptR0/V1+nbZfLMP9rWXcqId0ZLmAAuGOuCA7HcR1VfwgP6A/12L/EpBoB+YU//AKm/yCDT6J1TRatscNxo3APwGzw5yYZMcWnu7D1C6BRhqHQl2s15k1Hs8nZT1UnGptz8CKo6nGeAz2HHcQqUO2Clo5G0esLRX2atHBxMRfGe8fKx5HxQSgqE4XCybXtENjLxeS84+K2kmz72haKo2m3jUrjRbP7BUzvd6pr6tgbHF34zj2nyPJBs9reqn0VubpyzAzX27D0EcUZy6ON3AuPZniB5nouX2MWCNk2tdP3AtmjBZSTFvAO/4jXY+5dnoPQQsFVJeb3VG56gqc+lqn5IizzDM+zPDhwAA56fZQM6219n/wAg37UqC1sru02mblVaBv7vR1NPI59vldwbPG7Jw3x4uHi4cwpXXKa80TQ6vo4xI51LX0/GlrIh60ZznB7W56dOYXIU+tNW6IAo9cWia4UTODLrRetlva7oT47p8eaCWkXA0u2DRU8Qe+6vgJ5slpZcj+FpHvWDcNs1h3vQWClr7zWOH5OKCBzAT9Yb3saUHe3u7UVktdRcblM2GmgbvOcevYAOpPIBcdswuOoNRm4ahu88sVtqpC23URa0BrAeLs4yezOfnHsWlpNJak13cIblr0/ArXE7fp7PCcb3e/jw78ne5j1VKtPDHTwshhjZHFG0NYxjQA0AYAAHIYQVliZNE+KZrXxvaWua4ZDgRggqLtk0z9Oaj1Boiqcd2mmNVRFx+NE7GfcWHzd2KVeiiba+yp03frJri3xb7qZ/wWrZy32EHdz4gvGe3dQeb1jWm2Oitg/KW3T7PTzjm10vA49u4PquUtHko32I2aan05UXyvy6vvUxqHvI4lmTu+0lzvMKSeiCOdHXGrpdpeq7Hcaqol9IWVdEyaUua2M5JDATwHrjgPmqRRyXB7R9LXGsqqHUul3NZfrZncYeVTH1YfacdoJHZjxYdq9hq2/Br499kuUXqz01YxzQ13XDscvHB7kHfnkoz1k4VG2DRtPT8aiCKaWXHMRkHn/C5Z992r6boY/RWuodeK9/qw0tE0u33d7sYx4ZPcvGzzTV0bcq3VuqgBeri3cZAOVLDww3uPAcOgHaSgkFERAVuWJkhY57GuLDvNyOR7R7SriIPIB7V6REFCCrfoWGZspjYZGghr8cQDzGfIK6iAiIgw6G2UNvfO+ho4Kd9Q/fmMUYaZHdrsczxKzERAREQYctsoZbjFcZKOnfWwt3I6h0YMjGnOQHYyB6x9pWYiICIiDFuNuorpT/AAe40kFVBvB3o5mB7cjkcFZLGhjQ1oAaBgADACqiArFVSU9ZEYauCKeI82SsD2nyKvog0zNKaeY8PZYrW1447zaKMH7K27GNjaGsaGtHIAYAXpEBYlHbKCiqKioo6OngmqXb08kcYa6Q9riOfMrLRAXktznsPNekQamo0zYaqR0lTZLbLI45LpKSNxPmQsuit1Fb2FlBR09Mw8xDE1g9gAWWiAiIgKKdsdRLfbrYdE0LyJLhUNmqSPkRA8M/3nfVClSR7Y43Pe4Na0Elx5AdqijZdG7VWs79rWoDjDvmkoAejBjJH1Q3+JyCU6OnipKWGmp2BkMLBHG0cmtAwB7AryIgLW3Sw2m8EG622kqyBhrp4WvIHcSMhbJEGrtenrPaDvWu10VK4jBdDA1rj5gZWzCqiAiIgIiICIiAiIgIiICIiAiIgIiICIiAiIgIiICIiAiIgIiICIiAiIgxrjSQ19DPR1TS+CeN0cjQ4t3muGCMg5HBWLFZqCw26O32qnbT0sZJbGCTjJyck8TxPVEQbBERAREQEREBERB//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2400" dirty="0">
              <a:solidFill>
                <a:srgbClr val="000000"/>
              </a:solidFill>
              <a:latin typeface="Arial" charset="0"/>
              <a:ea typeface="ＭＳ Ｐゴシック"/>
              <a:cs typeface="ＭＳ Ｐゴシック" charset="0"/>
            </a:endParaRPr>
          </a:p>
        </p:txBody>
      </p:sp>
      <p:pic>
        <p:nvPicPr>
          <p:cNvPr id="25" name="Picture 6" descr="http://www.phillystreetstyle.com/wp-content/uploads/2011/06/macy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1371600"/>
            <a:ext cx="2514600" cy="700088"/>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2" descr="http://www.triadcouponing.com/wp-content/uploads/2011/03/walmart-logo.gif"/>
          <p:cNvPicPr>
            <a:picLocks noChangeAspect="1" noChangeArrowheads="1"/>
          </p:cNvPicPr>
          <p:nvPr/>
        </p:nvPicPr>
        <p:blipFill>
          <a:blip r:embed="rId12">
            <a:extLst>
              <a:ext uri="{28A0092B-C50C-407E-A947-70E740481C1C}">
                <a14:useLocalDpi xmlns:a14="http://schemas.microsoft.com/office/drawing/2010/main" val="0"/>
              </a:ext>
            </a:extLst>
          </a:blip>
          <a:srcRect t="21333" b="22667"/>
          <a:stretch>
            <a:fillRect/>
          </a:stretch>
        </p:blipFill>
        <p:spPr bwMode="auto">
          <a:xfrm>
            <a:off x="3352800" y="1219200"/>
            <a:ext cx="2362200" cy="992188"/>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4" descr="http://images1.fanpop.com/images/photos/2300000/Target-Logo-target-2358262-999-226.g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72200" y="1371600"/>
            <a:ext cx="2693988" cy="6096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http://www.theeventloft.com/images/elite/bloomingdales_logo.jpg"/>
          <p:cNvPicPr>
            <a:picLocks noChangeAspect="1" noChangeArrowheads="1"/>
          </p:cNvPicPr>
          <p:nvPr/>
        </p:nvPicPr>
        <p:blipFill>
          <a:blip r:embed="rId14">
            <a:extLst>
              <a:ext uri="{28A0092B-C50C-407E-A947-70E740481C1C}">
                <a14:useLocalDpi xmlns:a14="http://schemas.microsoft.com/office/drawing/2010/main" val="0"/>
              </a:ext>
            </a:extLst>
          </a:blip>
          <a:srcRect l="10667" t="24001" r="9332" b="24001"/>
          <a:stretch>
            <a:fillRect/>
          </a:stretch>
        </p:blipFill>
        <p:spPr bwMode="auto">
          <a:xfrm>
            <a:off x="304800" y="4114800"/>
            <a:ext cx="2638425" cy="7620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8" descr="http://t2.gstatic.com/images?q=tbn:ANd9GcQ4EPqIZoTXIyZEuzpSeRmNRfT3ZkkwMq82voldqzj1ny_BTMiG"/>
          <p:cNvPicPr>
            <a:picLocks noChangeAspect="1" noChangeArrowheads="1"/>
          </p:cNvPicPr>
          <p:nvPr/>
        </p:nvPicPr>
        <p:blipFill>
          <a:blip r:embed="rId15">
            <a:extLst>
              <a:ext uri="{28A0092B-C50C-407E-A947-70E740481C1C}">
                <a14:useLocalDpi xmlns:a14="http://schemas.microsoft.com/office/drawing/2010/main" val="0"/>
              </a:ext>
            </a:extLst>
          </a:blip>
          <a:srcRect l="32080" b="23810"/>
          <a:stretch>
            <a:fillRect/>
          </a:stretch>
        </p:blipFill>
        <p:spPr bwMode="auto">
          <a:xfrm>
            <a:off x="3429000" y="4038600"/>
            <a:ext cx="2209800" cy="782638"/>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0" descr="http://www.babycentersolutions.com/img/client_sears_logo.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29400" y="3962400"/>
            <a:ext cx="1651000" cy="9906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a:spLocks noChangeArrowheads="1"/>
          </p:cNvSpPr>
          <p:nvPr/>
        </p:nvSpPr>
        <p:spPr bwMode="auto">
          <a:xfrm>
            <a:off x="0" y="6019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b="1" dirty="0">
                <a:solidFill>
                  <a:srgbClr val="FFFFFF"/>
                </a:solidFill>
                <a:cs typeface="Arial" charset="0"/>
              </a:rPr>
              <a:t>Sports &amp; Outdoors</a:t>
            </a:r>
          </a:p>
        </p:txBody>
      </p:sp>
      <p:pic>
        <p:nvPicPr>
          <p:cNvPr id="33" name="Picture 4" descr="http://www.famouslogos.org/logos/adidas-logo.jpg"/>
          <p:cNvPicPr>
            <a:picLocks noChangeAspect="1" noChangeArrowheads="1"/>
          </p:cNvPicPr>
          <p:nvPr/>
        </p:nvPicPr>
        <p:blipFill>
          <a:blip r:embed="rId18">
            <a:extLst>
              <a:ext uri="{28A0092B-C50C-407E-A947-70E740481C1C}">
                <a14:useLocalDpi xmlns:a14="http://schemas.microsoft.com/office/drawing/2010/main" val="0"/>
              </a:ext>
            </a:extLst>
          </a:blip>
          <a:srcRect l="20465" r="25581"/>
          <a:stretch>
            <a:fillRect/>
          </a:stretch>
        </p:blipFill>
        <p:spPr bwMode="auto">
          <a:xfrm>
            <a:off x="533400" y="990600"/>
            <a:ext cx="2209800" cy="142875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 descr="http://www.wickedcooldeals.com/wp-content/uploads/2011/07/sports-authority-logo.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52800" y="1295400"/>
            <a:ext cx="2381250" cy="8763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8" descr="http://blog.mcfaulstudio.com/wp-content/uploads/2009/07/dicks.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48400" y="1066800"/>
            <a:ext cx="2400300" cy="12573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2" descr="http://www.cpbassclassic.com/images/logo_GANDER_MOUNTAIN%202010.gif"/>
          <p:cNvPicPr>
            <a:picLocks noChangeAspect="1" noChangeArrowheads="1"/>
          </p:cNvPicPr>
          <p:nvPr/>
        </p:nvPicPr>
        <p:blipFill>
          <a:blip r:embed="rId21">
            <a:extLst>
              <a:ext uri="{28A0092B-C50C-407E-A947-70E740481C1C}">
                <a14:useLocalDpi xmlns:a14="http://schemas.microsoft.com/office/drawing/2010/main" val="0"/>
              </a:ext>
            </a:extLst>
          </a:blip>
          <a:srcRect l="10909" t="11427" r="9091" b="8572"/>
          <a:stretch>
            <a:fillRect/>
          </a:stretch>
        </p:blipFill>
        <p:spPr bwMode="auto">
          <a:xfrm>
            <a:off x="762000" y="4114800"/>
            <a:ext cx="1676400" cy="10668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4" descr="http://www.q6inc.com/images/284.jpg"/>
          <p:cNvPicPr>
            <a:picLocks noChangeAspect="1" noChangeArrowheads="1"/>
          </p:cNvPicPr>
          <p:nvPr/>
        </p:nvPicPr>
        <p:blipFill>
          <a:blip r:embed="rId22">
            <a:extLst>
              <a:ext uri="{28A0092B-C50C-407E-A947-70E740481C1C}">
                <a14:useLocalDpi xmlns:a14="http://schemas.microsoft.com/office/drawing/2010/main" val="0"/>
              </a:ext>
            </a:extLst>
          </a:blip>
          <a:srcRect t="9724" b="15608"/>
          <a:stretch>
            <a:fillRect/>
          </a:stretch>
        </p:blipFill>
        <p:spPr bwMode="auto">
          <a:xfrm>
            <a:off x="3729038" y="3886200"/>
            <a:ext cx="1428750" cy="10668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descr="http://cdn.pimpmyspace.org/media/pms/c/9o/o6/63/nike_logo.gif"/>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629400" y="3581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p:cNvSpPr txBox="1">
            <a:spLocks noChangeArrowheads="1"/>
          </p:cNvSpPr>
          <p:nvPr/>
        </p:nvSpPr>
        <p:spPr bwMode="auto">
          <a:xfrm>
            <a:off x="0" y="6019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b="1" dirty="0">
                <a:solidFill>
                  <a:srgbClr val="FFFFFF"/>
                </a:solidFill>
                <a:cs typeface="Arial" charset="0"/>
              </a:rPr>
              <a:t>Home and Garden</a:t>
            </a:r>
          </a:p>
        </p:txBody>
      </p:sp>
      <p:pic>
        <p:nvPicPr>
          <p:cNvPr id="41" name="Picture 4" descr="http://www.blogcdn.com/www.walletpop.com/media/2010/10/ace.hardware.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38200" y="1219200"/>
            <a:ext cx="1428750" cy="866775"/>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6" descr="http://t3.gstatic.com/images?q=tbn:ANd9GcRaAlREFa78k6ph09COrl_pmx9K_Y3e6nLTGpqKxHE63LGTi5uJ_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733800" y="990600"/>
            <a:ext cx="1676400" cy="16764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8" descr="http://www.blitzusa.com/images/Northern_Tool_Logo.gif"/>
          <p:cNvPicPr>
            <a:picLocks noChangeAspect="1" noChangeArrowheads="1"/>
          </p:cNvPicPr>
          <p:nvPr/>
        </p:nvPicPr>
        <p:blipFill>
          <a:blip r:embed="rId27">
            <a:extLst>
              <a:ext uri="{28A0092B-C50C-407E-A947-70E740481C1C}">
                <a14:useLocalDpi xmlns:a14="http://schemas.microsoft.com/office/drawing/2010/main" val="0"/>
              </a:ext>
            </a:extLst>
          </a:blip>
          <a:srcRect l="12402" r="10078" b="-31119"/>
          <a:stretch>
            <a:fillRect/>
          </a:stretch>
        </p:blipFill>
        <p:spPr bwMode="auto">
          <a:xfrm>
            <a:off x="6324600" y="1447800"/>
            <a:ext cx="2381250" cy="7620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0" descr="http://www.gordonco.com/ffe/images/logos/linens_n_things_Logo.gif"/>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308350" y="4038600"/>
            <a:ext cx="2482850" cy="51435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2" descr="http://upload.wikimedia.org/wikipedia/en/thumb/f/ff/Montwards_logo.png/250px-Montwards_logo.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172200" y="4191000"/>
            <a:ext cx="2381250" cy="504825"/>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4" descr="http://www.jamesandkellie.com/PICTURES/bedBathBeyondLogo.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57200" y="3962400"/>
            <a:ext cx="2286000" cy="9525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p:cNvSpPr txBox="1">
            <a:spLocks noChangeArrowheads="1"/>
          </p:cNvSpPr>
          <p:nvPr/>
        </p:nvSpPr>
        <p:spPr bwMode="auto">
          <a:xfrm>
            <a:off x="0" y="6019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b="1" dirty="0">
                <a:solidFill>
                  <a:srgbClr val="FFFFFF"/>
                </a:solidFill>
                <a:cs typeface="Arial" charset="0"/>
              </a:rPr>
              <a:t>Office Supplies</a:t>
            </a:r>
          </a:p>
        </p:txBody>
      </p:sp>
      <p:pic>
        <p:nvPicPr>
          <p:cNvPr id="49" name="Picture 4" descr="http://www.kenwoodisles.net/storage/vendor-icons/O-max.jpg?__SQUARESPACE_CACHEVERSION=1278509839978"/>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4800" y="1420813"/>
            <a:ext cx="2514600" cy="492125"/>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6" descr="http://www.worldtvpc.com/blog/wp-content/uploads/2010/09/dell_logo.jp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505200" y="762000"/>
            <a:ext cx="1981200" cy="19812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http://pallisersummer.files.wordpress.com/2010/06/staples_logo.jp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657600" y="3886200"/>
            <a:ext cx="182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0" descr="http://www.bargainblessings.com/wp-content/uploads/2011/02/office-depot.gif"/>
          <p:cNvPicPr>
            <a:picLocks noChangeAspect="1" noChangeArrowheads="1"/>
          </p:cNvPicPr>
          <p:nvPr/>
        </p:nvPicPr>
        <p:blipFill>
          <a:blip r:embed="rId35">
            <a:extLst>
              <a:ext uri="{28A0092B-C50C-407E-A947-70E740481C1C}">
                <a14:useLocalDpi xmlns:a14="http://schemas.microsoft.com/office/drawing/2010/main" val="0"/>
              </a:ext>
            </a:extLst>
          </a:blip>
          <a:srcRect t="19727" b="25479"/>
          <a:stretch>
            <a:fillRect/>
          </a:stretch>
        </p:blipFill>
        <p:spPr bwMode="auto">
          <a:xfrm>
            <a:off x="6248400" y="914400"/>
            <a:ext cx="2503488" cy="13716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2" descr="http://www.creainternational.com/download/LOGHI_CLIENTI/logo_3M.jp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781800" y="3886200"/>
            <a:ext cx="1544638" cy="12954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4" descr="http://ucouponcode.com/wp-content/uploads/2010/02/123Inkjets_logo.jp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57200" y="3962400"/>
            <a:ext cx="2381250" cy="923925"/>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2"/>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Box 55"/>
          <p:cNvSpPr txBox="1">
            <a:spLocks noChangeArrowheads="1"/>
          </p:cNvSpPr>
          <p:nvPr/>
        </p:nvSpPr>
        <p:spPr bwMode="auto">
          <a:xfrm>
            <a:off x="152400" y="6019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b="1" dirty="0">
                <a:solidFill>
                  <a:srgbClr val="FFFFFF"/>
                </a:solidFill>
                <a:cs typeface="Arial" charset="0"/>
              </a:rPr>
              <a:t>Electronics, Toys &amp; Games</a:t>
            </a:r>
          </a:p>
        </p:txBody>
      </p:sp>
      <p:pic>
        <p:nvPicPr>
          <p:cNvPr id="57" name="Picture 4" descr="http://notebooks.com/wp-content/uploads/2011/02/hp-logo-3d-291x300.jpeg"/>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09600" y="838200"/>
            <a:ext cx="1905000" cy="1963738"/>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6" descr="http://www.hp.com/sbso/images/oov/common/tigerdirect-logo.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429000" y="1295400"/>
            <a:ext cx="2590800" cy="503238"/>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8" descr="http://thehemetvalleymall.com/wp-content/themes/hemetvalley/images/image.php?height=200&amp;width=200&amp;image=http://thehemetvalleymall.com/wp-content/uploads/2010/01/Radio-Shack-logo.png"/>
          <p:cNvPicPr>
            <a:picLocks noChangeAspect="1" noChangeArrowheads="1"/>
          </p:cNvPicPr>
          <p:nvPr/>
        </p:nvPicPr>
        <p:blipFill>
          <a:blip r:embed="rId41">
            <a:extLst>
              <a:ext uri="{28A0092B-C50C-407E-A947-70E740481C1C}">
                <a14:useLocalDpi xmlns:a14="http://schemas.microsoft.com/office/drawing/2010/main" val="0"/>
              </a:ext>
            </a:extLst>
          </a:blip>
          <a:srcRect t="28000" b="28000"/>
          <a:stretch>
            <a:fillRect/>
          </a:stretch>
        </p:blipFill>
        <p:spPr bwMode="auto">
          <a:xfrm>
            <a:off x="6629400" y="1143000"/>
            <a:ext cx="2078038" cy="9144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10" descr="http://upload.wikimedia.org/wikipedia/commons/thumb/2/24/LEGO_logo.svg/300px-LEGO_logo.svg.png"/>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762000" y="3733800"/>
            <a:ext cx="1714500" cy="17145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12" descr="http://www.fabuloussavings.com/online/us/e_toys/images/logo_lg.gif"/>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657600" y="4038600"/>
            <a:ext cx="1885950" cy="8382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14" descr="http://www.actionfigureinsider.com/main/wp-content/uploads/Logos/FAO_SCHWARZ_LOGO2.jpg"/>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6400800" y="4191000"/>
            <a:ext cx="2552700" cy="81915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2"/>
          <p:cNvPicPr>
            <a:picLocks noChangeAspect="1" noChangeArrowheads="1"/>
          </p:cNvPicPr>
          <p:nvPr/>
        </p:nvPicPr>
        <p:blipFill>
          <a:blip r:embed="rId45">
            <a:extLst>
              <a:ext uri="{28A0092B-C50C-407E-A947-70E740481C1C}">
                <a14:useLocalDpi xmlns:a14="http://schemas.microsoft.com/office/drawing/2010/main" val="0"/>
              </a:ext>
            </a:extLst>
          </a:blip>
          <a:stretch>
            <a:fillRect/>
          </a:stretch>
        </p:blipFill>
        <p:spPr bwMode="auto">
          <a:xfrm>
            <a:off x="-11113" y="594"/>
            <a:ext cx="9155113" cy="6856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a:spLocks noChangeArrowheads="1"/>
          </p:cNvSpPr>
          <p:nvPr/>
        </p:nvSpPr>
        <p:spPr bwMode="auto">
          <a:xfrm>
            <a:off x="0" y="6019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b="1" dirty="0">
                <a:solidFill>
                  <a:srgbClr val="FFFFFF"/>
                </a:solidFill>
                <a:cs typeface="Arial" charset="0"/>
              </a:rPr>
              <a:t>Consumables</a:t>
            </a:r>
          </a:p>
        </p:txBody>
      </p:sp>
      <p:pic>
        <p:nvPicPr>
          <p:cNvPr id="65" name="Picture 4"/>
          <p:cNvPicPr>
            <a:picLocks noChangeAspect="1" noChangeArrowheads="1"/>
          </p:cNvPicPr>
          <p:nvPr/>
        </p:nvPicPr>
        <p:blipFill>
          <a:blip r:embed="rId46">
            <a:extLst>
              <a:ext uri="{28A0092B-C50C-407E-A947-70E740481C1C}">
                <a14:useLocalDpi xmlns:a14="http://schemas.microsoft.com/office/drawing/2010/main" val="0"/>
              </a:ext>
            </a:extLst>
          </a:blip>
          <a:stretch>
            <a:fillRect/>
          </a:stretch>
        </p:blipFill>
        <p:spPr bwMode="auto">
          <a:xfrm>
            <a:off x="1000579" y="1219200"/>
            <a:ext cx="1275442" cy="9652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 descr="http://www.traciehotchner.com/images/PFD_Logo200w.jpg"/>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6477000" y="3886200"/>
            <a:ext cx="2008188" cy="12954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8" descr="http://blog.seattlepi.com/amazon/files/library/drugstorecomlogo.gif"/>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352800" y="1371600"/>
            <a:ext cx="2438400" cy="701675"/>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10" descr="http://www.bsagrfc.org/images/MeijerLogo.jpg"/>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6553200" y="1219200"/>
            <a:ext cx="2108200" cy="822325"/>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4" descr="http://news.walgreens.com/images/20007/wag_logo2.gif"/>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3352800" y="4038600"/>
            <a:ext cx="2181225" cy="55245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4" descr="http://www.thelatinproductsblog.com/wp-content/uploads/2011/07/TLPHighResLogo_CLOSE-1-e1310052340256.jpg"/>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914400" y="3810000"/>
            <a:ext cx="1524000" cy="13049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4145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ppt_w+.3"/>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animEffect transition="in" filter="fade">
                                      <p:cBhvr>
                                        <p:cTn id="9" dur="500"/>
                                        <p:tgtEl>
                                          <p:spTgt spid="14"/>
                                        </p:tgtEl>
                                      </p:cBhvr>
                                    </p:animEffect>
                                  </p:childTnLst>
                                </p:cTn>
                              </p:par>
                            </p:childTnLst>
                          </p:cTn>
                        </p:par>
                        <p:par>
                          <p:cTn id="10" fill="hold" nodeType="afterGroup">
                            <p:stCondLst>
                              <p:cond delay="500"/>
                            </p:stCondLst>
                            <p:childTnLst>
                              <p:par>
                                <p:cTn id="11" presetID="1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slide(fromBottom)">
                                      <p:cBhvr>
                                        <p:cTn id="13" dur="500"/>
                                        <p:tgtEl>
                                          <p:spTgt spid="15"/>
                                        </p:tgtEl>
                                      </p:cBhvr>
                                    </p:animEffect>
                                  </p:childTnLst>
                                </p:cTn>
                              </p:par>
                            </p:childTnLst>
                          </p:cTn>
                        </p:par>
                        <p:par>
                          <p:cTn id="14" fill="hold" nodeType="afterGroup">
                            <p:stCondLst>
                              <p:cond delay="1000"/>
                            </p:stCondLst>
                            <p:childTnLst>
                              <p:par>
                                <p:cTn id="15" presetID="1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lide(fromBottom)">
                                      <p:cBhvr>
                                        <p:cTn id="17" dur="500"/>
                                        <p:tgtEl>
                                          <p:spTgt spid="16"/>
                                        </p:tgtEl>
                                      </p:cBhvr>
                                    </p:animEffect>
                                  </p:childTnLst>
                                </p:cTn>
                              </p:par>
                            </p:childTnLst>
                          </p:cTn>
                        </p:par>
                        <p:par>
                          <p:cTn id="18" fill="hold" nodeType="afterGroup">
                            <p:stCondLst>
                              <p:cond delay="1500"/>
                            </p:stCondLst>
                            <p:childTnLst>
                              <p:par>
                                <p:cTn id="19" presetID="12"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slide(fromBottom)">
                                      <p:cBhvr>
                                        <p:cTn id="21" dur="500"/>
                                        <p:tgtEl>
                                          <p:spTgt spid="17"/>
                                        </p:tgtEl>
                                      </p:cBhvr>
                                    </p:animEffect>
                                  </p:childTnLst>
                                </p:cTn>
                              </p:par>
                            </p:childTnLst>
                          </p:cTn>
                        </p:par>
                        <p:par>
                          <p:cTn id="22" fill="hold" nodeType="afterGroup">
                            <p:stCondLst>
                              <p:cond delay="2000"/>
                            </p:stCondLst>
                            <p:childTnLst>
                              <p:par>
                                <p:cTn id="23" presetID="12" presetClass="entr" presetSubtype="4"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slide(fromBottom)">
                                      <p:cBhvr>
                                        <p:cTn id="25" dur="500"/>
                                        <p:tgtEl>
                                          <p:spTgt spid="18"/>
                                        </p:tgtEl>
                                      </p:cBhvr>
                                    </p:animEffect>
                                  </p:childTnLst>
                                </p:cTn>
                              </p:par>
                            </p:childTnLst>
                          </p:cTn>
                        </p:par>
                        <p:par>
                          <p:cTn id="26" fill="hold" nodeType="afterGroup">
                            <p:stCondLst>
                              <p:cond delay="2500"/>
                            </p:stCondLst>
                            <p:childTnLst>
                              <p:par>
                                <p:cTn id="27" presetID="12" presetClass="entr" presetSubtype="4"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slide(fromBottom)">
                                      <p:cBhvr>
                                        <p:cTn id="29" dur="500"/>
                                        <p:tgtEl>
                                          <p:spTgt spid="19"/>
                                        </p:tgtEl>
                                      </p:cBhvr>
                                    </p:animEffect>
                                  </p:childTnLst>
                                </p:cTn>
                              </p:par>
                            </p:childTnLst>
                          </p:cTn>
                        </p:par>
                        <p:par>
                          <p:cTn id="30" fill="hold" nodeType="afterGroup">
                            <p:stCondLst>
                              <p:cond delay="3000"/>
                            </p:stCondLst>
                            <p:childTnLst>
                              <p:par>
                                <p:cTn id="31" presetID="12" presetClass="entr" presetSubtype="4"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slide(fromBottom)">
                                      <p:cBhvr>
                                        <p:cTn id="33" dur="500"/>
                                        <p:tgtEl>
                                          <p:spTgt spid="20"/>
                                        </p:tgtEl>
                                      </p:cBhvr>
                                    </p:animEffect>
                                  </p:childTnLst>
                                </p:cTn>
                              </p:par>
                            </p:childTnLst>
                          </p:cTn>
                        </p:par>
                        <p:par>
                          <p:cTn id="34" fill="hold" nodeType="withGroup">
                            <p:stCondLst>
                              <p:cond delay="3500"/>
                            </p:stCondLst>
                            <p:childTnLst>
                              <p:par>
                                <p:cTn id="35" presetID="10" presetClass="entr" presetSubtype="0"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par>
                          <p:cTn id="38" fill="hold" nodeType="afterGroup">
                            <p:stCondLst>
                              <p:cond delay="4000"/>
                            </p:stCondLst>
                            <p:childTnLst>
                              <p:par>
                                <p:cTn id="39" presetID="50" presetClass="entr" presetSubtype="0" decel="10000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strVal val="#ppt_w+.3"/>
                                          </p:val>
                                        </p:tav>
                                        <p:tav tm="100000">
                                          <p:val>
                                            <p:strVal val="#ppt_w"/>
                                          </p:val>
                                        </p:tav>
                                      </p:tavLst>
                                    </p:anim>
                                    <p:anim calcmode="lin" valueType="num">
                                      <p:cBhvr>
                                        <p:cTn id="42" dur="500" fill="hold"/>
                                        <p:tgtEl>
                                          <p:spTgt spid="22"/>
                                        </p:tgtEl>
                                        <p:attrNameLst>
                                          <p:attrName>ppt_h</p:attrName>
                                        </p:attrNameLst>
                                      </p:cBhvr>
                                      <p:tavLst>
                                        <p:tav tm="0">
                                          <p:val>
                                            <p:strVal val="#ppt_h"/>
                                          </p:val>
                                        </p:tav>
                                        <p:tav tm="100000">
                                          <p:val>
                                            <p:strVal val="#ppt_h"/>
                                          </p:val>
                                        </p:tav>
                                      </p:tavLst>
                                    </p:anim>
                                    <p:animEffect transition="in" filter="fade">
                                      <p:cBhvr>
                                        <p:cTn id="43" dur="500"/>
                                        <p:tgtEl>
                                          <p:spTgt spid="22"/>
                                        </p:tgtEl>
                                      </p:cBhvr>
                                    </p:animEffect>
                                  </p:childTnLst>
                                </p:cTn>
                              </p:par>
                            </p:childTnLst>
                          </p:cTn>
                        </p:par>
                        <p:par>
                          <p:cTn id="44" fill="hold" nodeType="afterGroup">
                            <p:stCondLst>
                              <p:cond delay="4500"/>
                            </p:stCondLst>
                            <p:childTnLst>
                              <p:par>
                                <p:cTn id="45" presetID="12" presetClass="entr" presetSubtype="4"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slide(fromBottom)">
                                      <p:cBhvr>
                                        <p:cTn id="47" dur="500"/>
                                        <p:tgtEl>
                                          <p:spTgt spid="25"/>
                                        </p:tgtEl>
                                      </p:cBhvr>
                                    </p:animEffect>
                                  </p:childTnLst>
                                </p:cTn>
                              </p:par>
                            </p:childTnLst>
                          </p:cTn>
                        </p:par>
                        <p:par>
                          <p:cTn id="48" fill="hold" nodeType="afterGroup">
                            <p:stCondLst>
                              <p:cond delay="5000"/>
                            </p:stCondLst>
                            <p:childTnLst>
                              <p:par>
                                <p:cTn id="49" presetID="12" presetClass="entr" presetSubtype="4"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slide(fromBottom)">
                                      <p:cBhvr>
                                        <p:cTn id="51" dur="500"/>
                                        <p:tgtEl>
                                          <p:spTgt spid="26"/>
                                        </p:tgtEl>
                                      </p:cBhvr>
                                    </p:animEffect>
                                  </p:childTnLst>
                                </p:cTn>
                              </p:par>
                            </p:childTnLst>
                          </p:cTn>
                        </p:par>
                        <p:par>
                          <p:cTn id="52" fill="hold" nodeType="afterGroup">
                            <p:stCondLst>
                              <p:cond delay="5500"/>
                            </p:stCondLst>
                            <p:childTnLst>
                              <p:par>
                                <p:cTn id="53" presetID="12" presetClass="entr" presetSubtype="4" fill="hold"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slide(fromBottom)">
                                      <p:cBhvr>
                                        <p:cTn id="55" dur="500"/>
                                        <p:tgtEl>
                                          <p:spTgt spid="27"/>
                                        </p:tgtEl>
                                      </p:cBhvr>
                                    </p:animEffect>
                                  </p:childTnLst>
                                </p:cTn>
                              </p:par>
                            </p:childTnLst>
                          </p:cTn>
                        </p:par>
                        <p:par>
                          <p:cTn id="56" fill="hold" nodeType="afterGroup">
                            <p:stCondLst>
                              <p:cond delay="6000"/>
                            </p:stCondLst>
                            <p:childTnLst>
                              <p:par>
                                <p:cTn id="57" presetID="12" presetClass="entr" presetSubtype="4" fill="hold"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slide(fromBottom)">
                                      <p:cBhvr>
                                        <p:cTn id="59" dur="500"/>
                                        <p:tgtEl>
                                          <p:spTgt spid="30"/>
                                        </p:tgtEl>
                                      </p:cBhvr>
                                    </p:animEffect>
                                  </p:childTnLst>
                                </p:cTn>
                              </p:par>
                            </p:childTnLst>
                          </p:cTn>
                        </p:par>
                        <p:par>
                          <p:cTn id="60" fill="hold" nodeType="afterGroup">
                            <p:stCondLst>
                              <p:cond delay="6500"/>
                            </p:stCondLst>
                            <p:childTnLst>
                              <p:par>
                                <p:cTn id="61" presetID="12" presetClass="entr" presetSubtype="4" fill="hold"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slide(fromBottom)">
                                      <p:cBhvr>
                                        <p:cTn id="63" dur="500"/>
                                        <p:tgtEl>
                                          <p:spTgt spid="29"/>
                                        </p:tgtEl>
                                      </p:cBhvr>
                                    </p:animEffect>
                                  </p:childTnLst>
                                </p:cTn>
                              </p:par>
                            </p:childTnLst>
                          </p:cTn>
                        </p:par>
                        <p:par>
                          <p:cTn id="64" fill="hold" nodeType="afterGroup">
                            <p:stCondLst>
                              <p:cond delay="7000"/>
                            </p:stCondLst>
                            <p:childTnLst>
                              <p:par>
                                <p:cTn id="65" presetID="12" presetClass="entr" presetSubtype="4" fill="hold"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slide(fromBottom)">
                                      <p:cBhvr>
                                        <p:cTn id="67" dur="500"/>
                                        <p:tgtEl>
                                          <p:spTgt spid="28"/>
                                        </p:tgtEl>
                                      </p:cBhvr>
                                    </p:animEffect>
                                  </p:childTnLst>
                                </p:cTn>
                              </p:par>
                            </p:childTnLst>
                          </p:cTn>
                        </p:par>
                        <p:par>
                          <p:cTn id="68" fill="hold" nodeType="withGroup">
                            <p:stCondLst>
                              <p:cond delay="7500"/>
                            </p:stCondLst>
                            <p:childTnLst>
                              <p:par>
                                <p:cTn id="69" presetID="10" presetClass="entr" presetSubtype="0" fill="hold" nodeType="after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childTnLst>
                          </p:cTn>
                        </p:par>
                        <p:par>
                          <p:cTn id="72" fill="hold" nodeType="afterGroup">
                            <p:stCondLst>
                              <p:cond delay="8000"/>
                            </p:stCondLst>
                            <p:childTnLst>
                              <p:par>
                                <p:cTn id="73" presetID="50" presetClass="entr" presetSubtype="0" decel="100000"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p:cTn id="75" dur="500" fill="hold"/>
                                        <p:tgtEl>
                                          <p:spTgt spid="32"/>
                                        </p:tgtEl>
                                        <p:attrNameLst>
                                          <p:attrName>ppt_w</p:attrName>
                                        </p:attrNameLst>
                                      </p:cBhvr>
                                      <p:tavLst>
                                        <p:tav tm="0">
                                          <p:val>
                                            <p:strVal val="#ppt_w+.3"/>
                                          </p:val>
                                        </p:tav>
                                        <p:tav tm="100000">
                                          <p:val>
                                            <p:strVal val="#ppt_w"/>
                                          </p:val>
                                        </p:tav>
                                      </p:tavLst>
                                    </p:anim>
                                    <p:anim calcmode="lin" valueType="num">
                                      <p:cBhvr>
                                        <p:cTn id="76" dur="500" fill="hold"/>
                                        <p:tgtEl>
                                          <p:spTgt spid="32"/>
                                        </p:tgtEl>
                                        <p:attrNameLst>
                                          <p:attrName>ppt_h</p:attrName>
                                        </p:attrNameLst>
                                      </p:cBhvr>
                                      <p:tavLst>
                                        <p:tav tm="0">
                                          <p:val>
                                            <p:strVal val="#ppt_h"/>
                                          </p:val>
                                        </p:tav>
                                        <p:tav tm="100000">
                                          <p:val>
                                            <p:strVal val="#ppt_h"/>
                                          </p:val>
                                        </p:tav>
                                      </p:tavLst>
                                    </p:anim>
                                    <p:animEffect transition="in" filter="fade">
                                      <p:cBhvr>
                                        <p:cTn id="77" dur="500"/>
                                        <p:tgtEl>
                                          <p:spTgt spid="32"/>
                                        </p:tgtEl>
                                      </p:cBhvr>
                                    </p:animEffect>
                                  </p:childTnLst>
                                </p:cTn>
                              </p:par>
                            </p:childTnLst>
                          </p:cTn>
                        </p:par>
                        <p:par>
                          <p:cTn id="78" fill="hold" nodeType="afterGroup">
                            <p:stCondLst>
                              <p:cond delay="8500"/>
                            </p:stCondLst>
                            <p:childTnLst>
                              <p:par>
                                <p:cTn id="79" presetID="12" presetClass="entr" presetSubtype="4" fill="hold" nodeType="after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slide(fromBottom)">
                                      <p:cBhvr>
                                        <p:cTn id="81" dur="500"/>
                                        <p:tgtEl>
                                          <p:spTgt spid="38"/>
                                        </p:tgtEl>
                                      </p:cBhvr>
                                    </p:animEffect>
                                  </p:childTnLst>
                                </p:cTn>
                              </p:par>
                            </p:childTnLst>
                          </p:cTn>
                        </p:par>
                        <p:par>
                          <p:cTn id="82" fill="hold" nodeType="afterGroup">
                            <p:stCondLst>
                              <p:cond delay="9000"/>
                            </p:stCondLst>
                            <p:childTnLst>
                              <p:par>
                                <p:cTn id="83" presetID="12" presetClass="entr" presetSubtype="4" fill="hold"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slide(fromBottom)">
                                      <p:cBhvr>
                                        <p:cTn id="85" dur="500"/>
                                        <p:tgtEl>
                                          <p:spTgt spid="37"/>
                                        </p:tgtEl>
                                      </p:cBhvr>
                                    </p:animEffect>
                                  </p:childTnLst>
                                </p:cTn>
                              </p:par>
                            </p:childTnLst>
                          </p:cTn>
                        </p:par>
                        <p:par>
                          <p:cTn id="86" fill="hold" nodeType="afterGroup">
                            <p:stCondLst>
                              <p:cond delay="9500"/>
                            </p:stCondLst>
                            <p:childTnLst>
                              <p:par>
                                <p:cTn id="87" presetID="12" presetClass="entr" presetSubtype="4"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slide(fromBottom)">
                                      <p:cBhvr>
                                        <p:cTn id="89" dur="500"/>
                                        <p:tgtEl>
                                          <p:spTgt spid="36"/>
                                        </p:tgtEl>
                                      </p:cBhvr>
                                    </p:animEffect>
                                  </p:childTnLst>
                                </p:cTn>
                              </p:par>
                            </p:childTnLst>
                          </p:cTn>
                        </p:par>
                        <p:par>
                          <p:cTn id="90" fill="hold" nodeType="afterGroup">
                            <p:stCondLst>
                              <p:cond delay="10000"/>
                            </p:stCondLst>
                            <p:childTnLst>
                              <p:par>
                                <p:cTn id="91" presetID="12" presetClass="entr" presetSubtype="4" fill="hold" nodeType="after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slide(fromBottom)">
                                      <p:cBhvr>
                                        <p:cTn id="93" dur="500"/>
                                        <p:tgtEl>
                                          <p:spTgt spid="33"/>
                                        </p:tgtEl>
                                      </p:cBhvr>
                                    </p:animEffect>
                                  </p:childTnLst>
                                </p:cTn>
                              </p:par>
                            </p:childTnLst>
                          </p:cTn>
                        </p:par>
                        <p:par>
                          <p:cTn id="94" fill="hold" nodeType="afterGroup">
                            <p:stCondLst>
                              <p:cond delay="10500"/>
                            </p:stCondLst>
                            <p:childTnLst>
                              <p:par>
                                <p:cTn id="95" presetID="12" presetClass="entr" presetSubtype="4" fill="hold" nodeType="after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slide(fromBottom)">
                                      <p:cBhvr>
                                        <p:cTn id="97" dur="500"/>
                                        <p:tgtEl>
                                          <p:spTgt spid="34"/>
                                        </p:tgtEl>
                                      </p:cBhvr>
                                    </p:animEffect>
                                  </p:childTnLst>
                                </p:cTn>
                              </p:par>
                            </p:childTnLst>
                          </p:cTn>
                        </p:par>
                        <p:par>
                          <p:cTn id="98" fill="hold" nodeType="afterGroup">
                            <p:stCondLst>
                              <p:cond delay="11000"/>
                            </p:stCondLst>
                            <p:childTnLst>
                              <p:par>
                                <p:cTn id="99" presetID="12" presetClass="entr" presetSubtype="4" fill="hold" nodeType="after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slide(fromBottom)">
                                      <p:cBhvr>
                                        <p:cTn id="101" dur="500"/>
                                        <p:tgtEl>
                                          <p:spTgt spid="35"/>
                                        </p:tgtEl>
                                      </p:cBhvr>
                                    </p:animEffect>
                                  </p:childTnLst>
                                </p:cTn>
                              </p:par>
                            </p:childTnLst>
                          </p:cTn>
                        </p:par>
                        <p:par>
                          <p:cTn id="102" fill="hold" nodeType="withGroup">
                            <p:stCondLst>
                              <p:cond delay="11500"/>
                            </p:stCondLst>
                            <p:childTnLst>
                              <p:par>
                                <p:cTn id="103" presetID="10" presetClass="entr" presetSubtype="0" fill="hold" nodeType="after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fade">
                                      <p:cBhvr>
                                        <p:cTn id="105" dur="500"/>
                                        <p:tgtEl>
                                          <p:spTgt spid="39"/>
                                        </p:tgtEl>
                                      </p:cBhvr>
                                    </p:animEffect>
                                  </p:childTnLst>
                                </p:cTn>
                              </p:par>
                            </p:childTnLst>
                          </p:cTn>
                        </p:par>
                        <p:par>
                          <p:cTn id="106" fill="hold" nodeType="afterGroup">
                            <p:stCondLst>
                              <p:cond delay="12000"/>
                            </p:stCondLst>
                            <p:childTnLst>
                              <p:par>
                                <p:cTn id="107" presetID="50" presetClass="entr" presetSubtype="0" decel="100000" fill="hold" grpId="0" nodeType="afterEffect">
                                  <p:stCondLst>
                                    <p:cond delay="0"/>
                                  </p:stCondLst>
                                  <p:childTnLst>
                                    <p:set>
                                      <p:cBhvr>
                                        <p:cTn id="108" dur="1" fill="hold">
                                          <p:stCondLst>
                                            <p:cond delay="0"/>
                                          </p:stCondLst>
                                        </p:cTn>
                                        <p:tgtEl>
                                          <p:spTgt spid="40"/>
                                        </p:tgtEl>
                                        <p:attrNameLst>
                                          <p:attrName>style.visibility</p:attrName>
                                        </p:attrNameLst>
                                      </p:cBhvr>
                                      <p:to>
                                        <p:strVal val="visible"/>
                                      </p:to>
                                    </p:set>
                                    <p:anim calcmode="lin" valueType="num">
                                      <p:cBhvr>
                                        <p:cTn id="109" dur="500" fill="hold"/>
                                        <p:tgtEl>
                                          <p:spTgt spid="40"/>
                                        </p:tgtEl>
                                        <p:attrNameLst>
                                          <p:attrName>ppt_w</p:attrName>
                                        </p:attrNameLst>
                                      </p:cBhvr>
                                      <p:tavLst>
                                        <p:tav tm="0">
                                          <p:val>
                                            <p:strVal val="#ppt_w+.3"/>
                                          </p:val>
                                        </p:tav>
                                        <p:tav tm="100000">
                                          <p:val>
                                            <p:strVal val="#ppt_w"/>
                                          </p:val>
                                        </p:tav>
                                      </p:tavLst>
                                    </p:anim>
                                    <p:anim calcmode="lin" valueType="num">
                                      <p:cBhvr>
                                        <p:cTn id="110" dur="500" fill="hold"/>
                                        <p:tgtEl>
                                          <p:spTgt spid="40"/>
                                        </p:tgtEl>
                                        <p:attrNameLst>
                                          <p:attrName>ppt_h</p:attrName>
                                        </p:attrNameLst>
                                      </p:cBhvr>
                                      <p:tavLst>
                                        <p:tav tm="0">
                                          <p:val>
                                            <p:strVal val="#ppt_h"/>
                                          </p:val>
                                        </p:tav>
                                        <p:tav tm="100000">
                                          <p:val>
                                            <p:strVal val="#ppt_h"/>
                                          </p:val>
                                        </p:tav>
                                      </p:tavLst>
                                    </p:anim>
                                    <p:animEffect transition="in" filter="fade">
                                      <p:cBhvr>
                                        <p:cTn id="111" dur="500"/>
                                        <p:tgtEl>
                                          <p:spTgt spid="40"/>
                                        </p:tgtEl>
                                      </p:cBhvr>
                                    </p:animEffect>
                                  </p:childTnLst>
                                </p:cTn>
                              </p:par>
                            </p:childTnLst>
                          </p:cTn>
                        </p:par>
                        <p:par>
                          <p:cTn id="112" fill="hold" nodeType="afterGroup">
                            <p:stCondLst>
                              <p:cond delay="12500"/>
                            </p:stCondLst>
                            <p:childTnLst>
                              <p:par>
                                <p:cTn id="113" presetID="12" presetClass="entr" presetSubtype="4" fill="hold" nodeType="after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slide(fromBottom)">
                                      <p:cBhvr>
                                        <p:cTn id="115" dur="500"/>
                                        <p:tgtEl>
                                          <p:spTgt spid="41"/>
                                        </p:tgtEl>
                                      </p:cBhvr>
                                    </p:animEffect>
                                  </p:childTnLst>
                                </p:cTn>
                              </p:par>
                            </p:childTnLst>
                          </p:cTn>
                        </p:par>
                        <p:par>
                          <p:cTn id="116" fill="hold" nodeType="afterGroup">
                            <p:stCondLst>
                              <p:cond delay="13000"/>
                            </p:stCondLst>
                            <p:childTnLst>
                              <p:par>
                                <p:cTn id="117" presetID="12" presetClass="entr" presetSubtype="4" fill="hold" nodeType="afterEffect">
                                  <p:stCondLst>
                                    <p:cond delay="0"/>
                                  </p:stCondLst>
                                  <p:childTnLst>
                                    <p:set>
                                      <p:cBhvr>
                                        <p:cTn id="118" dur="1" fill="hold">
                                          <p:stCondLst>
                                            <p:cond delay="0"/>
                                          </p:stCondLst>
                                        </p:cTn>
                                        <p:tgtEl>
                                          <p:spTgt spid="42"/>
                                        </p:tgtEl>
                                        <p:attrNameLst>
                                          <p:attrName>style.visibility</p:attrName>
                                        </p:attrNameLst>
                                      </p:cBhvr>
                                      <p:to>
                                        <p:strVal val="visible"/>
                                      </p:to>
                                    </p:set>
                                    <p:animEffect transition="in" filter="slide(fromBottom)">
                                      <p:cBhvr>
                                        <p:cTn id="119" dur="500"/>
                                        <p:tgtEl>
                                          <p:spTgt spid="42"/>
                                        </p:tgtEl>
                                      </p:cBhvr>
                                    </p:animEffect>
                                  </p:childTnLst>
                                </p:cTn>
                              </p:par>
                            </p:childTnLst>
                          </p:cTn>
                        </p:par>
                        <p:par>
                          <p:cTn id="120" fill="hold" nodeType="afterGroup">
                            <p:stCondLst>
                              <p:cond delay="13500"/>
                            </p:stCondLst>
                            <p:childTnLst>
                              <p:par>
                                <p:cTn id="121" presetID="12" presetClass="entr" presetSubtype="4" fill="hold" nodeType="afterEffect">
                                  <p:stCondLst>
                                    <p:cond delay="0"/>
                                  </p:stCondLst>
                                  <p:childTnLst>
                                    <p:set>
                                      <p:cBhvr>
                                        <p:cTn id="122" dur="1" fill="hold">
                                          <p:stCondLst>
                                            <p:cond delay="0"/>
                                          </p:stCondLst>
                                        </p:cTn>
                                        <p:tgtEl>
                                          <p:spTgt spid="43"/>
                                        </p:tgtEl>
                                        <p:attrNameLst>
                                          <p:attrName>style.visibility</p:attrName>
                                        </p:attrNameLst>
                                      </p:cBhvr>
                                      <p:to>
                                        <p:strVal val="visible"/>
                                      </p:to>
                                    </p:set>
                                    <p:animEffect transition="in" filter="slide(fromBottom)">
                                      <p:cBhvr>
                                        <p:cTn id="123" dur="500"/>
                                        <p:tgtEl>
                                          <p:spTgt spid="43"/>
                                        </p:tgtEl>
                                      </p:cBhvr>
                                    </p:animEffect>
                                  </p:childTnLst>
                                </p:cTn>
                              </p:par>
                            </p:childTnLst>
                          </p:cTn>
                        </p:par>
                        <p:par>
                          <p:cTn id="124" fill="hold" nodeType="afterGroup">
                            <p:stCondLst>
                              <p:cond delay="14000"/>
                            </p:stCondLst>
                            <p:childTnLst>
                              <p:par>
                                <p:cTn id="125" presetID="12" presetClass="entr" presetSubtype="4" fill="hold" nodeType="afterEffect">
                                  <p:stCondLst>
                                    <p:cond delay="0"/>
                                  </p:stCondLst>
                                  <p:childTnLst>
                                    <p:set>
                                      <p:cBhvr>
                                        <p:cTn id="126" dur="1" fill="hold">
                                          <p:stCondLst>
                                            <p:cond delay="0"/>
                                          </p:stCondLst>
                                        </p:cTn>
                                        <p:tgtEl>
                                          <p:spTgt spid="45"/>
                                        </p:tgtEl>
                                        <p:attrNameLst>
                                          <p:attrName>style.visibility</p:attrName>
                                        </p:attrNameLst>
                                      </p:cBhvr>
                                      <p:to>
                                        <p:strVal val="visible"/>
                                      </p:to>
                                    </p:set>
                                    <p:animEffect transition="in" filter="slide(fromBottom)">
                                      <p:cBhvr>
                                        <p:cTn id="127" dur="500"/>
                                        <p:tgtEl>
                                          <p:spTgt spid="45"/>
                                        </p:tgtEl>
                                      </p:cBhvr>
                                    </p:animEffect>
                                  </p:childTnLst>
                                </p:cTn>
                              </p:par>
                            </p:childTnLst>
                          </p:cTn>
                        </p:par>
                        <p:par>
                          <p:cTn id="128" fill="hold" nodeType="afterGroup">
                            <p:stCondLst>
                              <p:cond delay="14500"/>
                            </p:stCondLst>
                            <p:childTnLst>
                              <p:par>
                                <p:cTn id="129" presetID="12" presetClass="entr" presetSubtype="4" fill="hold" nodeType="afterEffect">
                                  <p:stCondLst>
                                    <p:cond delay="0"/>
                                  </p:stCondLst>
                                  <p:childTnLst>
                                    <p:set>
                                      <p:cBhvr>
                                        <p:cTn id="130" dur="1" fill="hold">
                                          <p:stCondLst>
                                            <p:cond delay="0"/>
                                          </p:stCondLst>
                                        </p:cTn>
                                        <p:tgtEl>
                                          <p:spTgt spid="44"/>
                                        </p:tgtEl>
                                        <p:attrNameLst>
                                          <p:attrName>style.visibility</p:attrName>
                                        </p:attrNameLst>
                                      </p:cBhvr>
                                      <p:to>
                                        <p:strVal val="visible"/>
                                      </p:to>
                                    </p:set>
                                    <p:animEffect transition="in" filter="slide(fromBottom)">
                                      <p:cBhvr>
                                        <p:cTn id="131" dur="500"/>
                                        <p:tgtEl>
                                          <p:spTgt spid="44"/>
                                        </p:tgtEl>
                                      </p:cBhvr>
                                    </p:animEffect>
                                  </p:childTnLst>
                                </p:cTn>
                              </p:par>
                            </p:childTnLst>
                          </p:cTn>
                        </p:par>
                        <p:par>
                          <p:cTn id="132" fill="hold" nodeType="afterGroup">
                            <p:stCondLst>
                              <p:cond delay="15000"/>
                            </p:stCondLst>
                            <p:childTnLst>
                              <p:par>
                                <p:cTn id="133" presetID="12" presetClass="entr" presetSubtype="4" fill="hold" nodeType="afterEffect">
                                  <p:stCondLst>
                                    <p:cond delay="0"/>
                                  </p:stCondLst>
                                  <p:childTnLst>
                                    <p:set>
                                      <p:cBhvr>
                                        <p:cTn id="134" dur="1" fill="hold">
                                          <p:stCondLst>
                                            <p:cond delay="0"/>
                                          </p:stCondLst>
                                        </p:cTn>
                                        <p:tgtEl>
                                          <p:spTgt spid="46"/>
                                        </p:tgtEl>
                                        <p:attrNameLst>
                                          <p:attrName>style.visibility</p:attrName>
                                        </p:attrNameLst>
                                      </p:cBhvr>
                                      <p:to>
                                        <p:strVal val="visible"/>
                                      </p:to>
                                    </p:set>
                                    <p:animEffect transition="in" filter="slide(fromBottom)">
                                      <p:cBhvr>
                                        <p:cTn id="135" dur="500"/>
                                        <p:tgtEl>
                                          <p:spTgt spid="46"/>
                                        </p:tgtEl>
                                      </p:cBhvr>
                                    </p:animEffect>
                                  </p:childTnLst>
                                </p:cTn>
                              </p:par>
                            </p:childTnLst>
                          </p:cTn>
                        </p:par>
                        <p:par>
                          <p:cTn id="136" fill="hold" nodeType="withGroup">
                            <p:stCondLst>
                              <p:cond delay="15500"/>
                            </p:stCondLst>
                            <p:childTnLst>
                              <p:par>
                                <p:cTn id="137" presetID="10" presetClass="entr" presetSubtype="0" fill="hold" nodeType="afterEffect">
                                  <p:stCondLst>
                                    <p:cond delay="0"/>
                                  </p:stCondLst>
                                  <p:childTnLst>
                                    <p:set>
                                      <p:cBhvr>
                                        <p:cTn id="138" dur="1" fill="hold">
                                          <p:stCondLst>
                                            <p:cond delay="0"/>
                                          </p:stCondLst>
                                        </p:cTn>
                                        <p:tgtEl>
                                          <p:spTgt spid="47"/>
                                        </p:tgtEl>
                                        <p:attrNameLst>
                                          <p:attrName>style.visibility</p:attrName>
                                        </p:attrNameLst>
                                      </p:cBhvr>
                                      <p:to>
                                        <p:strVal val="visible"/>
                                      </p:to>
                                    </p:set>
                                    <p:animEffect transition="in" filter="fade">
                                      <p:cBhvr>
                                        <p:cTn id="139" dur="500"/>
                                        <p:tgtEl>
                                          <p:spTgt spid="47"/>
                                        </p:tgtEl>
                                      </p:cBhvr>
                                    </p:animEffect>
                                  </p:childTnLst>
                                </p:cTn>
                              </p:par>
                            </p:childTnLst>
                          </p:cTn>
                        </p:par>
                        <p:par>
                          <p:cTn id="140" fill="hold" nodeType="afterGroup">
                            <p:stCondLst>
                              <p:cond delay="16000"/>
                            </p:stCondLst>
                            <p:childTnLst>
                              <p:par>
                                <p:cTn id="141" presetID="50" presetClass="entr" presetSubtype="0" decel="100000" fill="hold" grpId="0" nodeType="afterEffect">
                                  <p:stCondLst>
                                    <p:cond delay="0"/>
                                  </p:stCondLst>
                                  <p:childTnLst>
                                    <p:set>
                                      <p:cBhvr>
                                        <p:cTn id="142" dur="1" fill="hold">
                                          <p:stCondLst>
                                            <p:cond delay="0"/>
                                          </p:stCondLst>
                                        </p:cTn>
                                        <p:tgtEl>
                                          <p:spTgt spid="48"/>
                                        </p:tgtEl>
                                        <p:attrNameLst>
                                          <p:attrName>style.visibility</p:attrName>
                                        </p:attrNameLst>
                                      </p:cBhvr>
                                      <p:to>
                                        <p:strVal val="visible"/>
                                      </p:to>
                                    </p:set>
                                    <p:anim calcmode="lin" valueType="num">
                                      <p:cBhvr>
                                        <p:cTn id="143" dur="1000" fill="hold"/>
                                        <p:tgtEl>
                                          <p:spTgt spid="48"/>
                                        </p:tgtEl>
                                        <p:attrNameLst>
                                          <p:attrName>ppt_w</p:attrName>
                                        </p:attrNameLst>
                                      </p:cBhvr>
                                      <p:tavLst>
                                        <p:tav tm="0">
                                          <p:val>
                                            <p:strVal val="#ppt_w+.3"/>
                                          </p:val>
                                        </p:tav>
                                        <p:tav tm="100000">
                                          <p:val>
                                            <p:strVal val="#ppt_w"/>
                                          </p:val>
                                        </p:tav>
                                      </p:tavLst>
                                    </p:anim>
                                    <p:anim calcmode="lin" valueType="num">
                                      <p:cBhvr>
                                        <p:cTn id="144" dur="1000" fill="hold"/>
                                        <p:tgtEl>
                                          <p:spTgt spid="48"/>
                                        </p:tgtEl>
                                        <p:attrNameLst>
                                          <p:attrName>ppt_h</p:attrName>
                                        </p:attrNameLst>
                                      </p:cBhvr>
                                      <p:tavLst>
                                        <p:tav tm="0">
                                          <p:val>
                                            <p:strVal val="#ppt_h"/>
                                          </p:val>
                                        </p:tav>
                                        <p:tav tm="100000">
                                          <p:val>
                                            <p:strVal val="#ppt_h"/>
                                          </p:val>
                                        </p:tav>
                                      </p:tavLst>
                                    </p:anim>
                                    <p:animEffect transition="in" filter="fade">
                                      <p:cBhvr>
                                        <p:cTn id="145" dur="1000"/>
                                        <p:tgtEl>
                                          <p:spTgt spid="48"/>
                                        </p:tgtEl>
                                      </p:cBhvr>
                                    </p:animEffect>
                                  </p:childTnLst>
                                </p:cTn>
                              </p:par>
                            </p:childTnLst>
                          </p:cTn>
                        </p:par>
                        <p:par>
                          <p:cTn id="146" fill="hold" nodeType="afterGroup">
                            <p:stCondLst>
                              <p:cond delay="17000"/>
                            </p:stCondLst>
                            <p:childTnLst>
                              <p:par>
                                <p:cTn id="147" presetID="12" presetClass="entr" presetSubtype="4" fill="hold" nodeType="afterEffect">
                                  <p:stCondLst>
                                    <p:cond delay="0"/>
                                  </p:stCondLst>
                                  <p:childTnLst>
                                    <p:set>
                                      <p:cBhvr>
                                        <p:cTn id="148" dur="1" fill="hold">
                                          <p:stCondLst>
                                            <p:cond delay="0"/>
                                          </p:stCondLst>
                                        </p:cTn>
                                        <p:tgtEl>
                                          <p:spTgt spid="49"/>
                                        </p:tgtEl>
                                        <p:attrNameLst>
                                          <p:attrName>style.visibility</p:attrName>
                                        </p:attrNameLst>
                                      </p:cBhvr>
                                      <p:to>
                                        <p:strVal val="visible"/>
                                      </p:to>
                                    </p:set>
                                    <p:animEffect transition="in" filter="slide(fromBottom)">
                                      <p:cBhvr>
                                        <p:cTn id="149" dur="500"/>
                                        <p:tgtEl>
                                          <p:spTgt spid="49"/>
                                        </p:tgtEl>
                                      </p:cBhvr>
                                    </p:animEffect>
                                  </p:childTnLst>
                                </p:cTn>
                              </p:par>
                            </p:childTnLst>
                          </p:cTn>
                        </p:par>
                        <p:par>
                          <p:cTn id="150" fill="hold" nodeType="afterGroup">
                            <p:stCondLst>
                              <p:cond delay="17500"/>
                            </p:stCondLst>
                            <p:childTnLst>
                              <p:par>
                                <p:cTn id="151" presetID="12" presetClass="entr" presetSubtype="4" fill="hold" nodeType="afterEffect">
                                  <p:stCondLst>
                                    <p:cond delay="0"/>
                                  </p:stCondLst>
                                  <p:childTnLst>
                                    <p:set>
                                      <p:cBhvr>
                                        <p:cTn id="152" dur="1" fill="hold">
                                          <p:stCondLst>
                                            <p:cond delay="0"/>
                                          </p:stCondLst>
                                        </p:cTn>
                                        <p:tgtEl>
                                          <p:spTgt spid="50"/>
                                        </p:tgtEl>
                                        <p:attrNameLst>
                                          <p:attrName>style.visibility</p:attrName>
                                        </p:attrNameLst>
                                      </p:cBhvr>
                                      <p:to>
                                        <p:strVal val="visible"/>
                                      </p:to>
                                    </p:set>
                                    <p:animEffect transition="in" filter="slide(fromBottom)">
                                      <p:cBhvr>
                                        <p:cTn id="153" dur="500"/>
                                        <p:tgtEl>
                                          <p:spTgt spid="50"/>
                                        </p:tgtEl>
                                      </p:cBhvr>
                                    </p:animEffect>
                                  </p:childTnLst>
                                </p:cTn>
                              </p:par>
                            </p:childTnLst>
                          </p:cTn>
                        </p:par>
                        <p:par>
                          <p:cTn id="154" fill="hold" nodeType="afterGroup">
                            <p:stCondLst>
                              <p:cond delay="18000"/>
                            </p:stCondLst>
                            <p:childTnLst>
                              <p:par>
                                <p:cTn id="155" presetID="12" presetClass="entr" presetSubtype="4" fill="hold" nodeType="afterEffect">
                                  <p:stCondLst>
                                    <p:cond delay="0"/>
                                  </p:stCondLst>
                                  <p:childTnLst>
                                    <p:set>
                                      <p:cBhvr>
                                        <p:cTn id="156" dur="1" fill="hold">
                                          <p:stCondLst>
                                            <p:cond delay="0"/>
                                          </p:stCondLst>
                                        </p:cTn>
                                        <p:tgtEl>
                                          <p:spTgt spid="52"/>
                                        </p:tgtEl>
                                        <p:attrNameLst>
                                          <p:attrName>style.visibility</p:attrName>
                                        </p:attrNameLst>
                                      </p:cBhvr>
                                      <p:to>
                                        <p:strVal val="visible"/>
                                      </p:to>
                                    </p:set>
                                    <p:animEffect transition="in" filter="slide(fromBottom)">
                                      <p:cBhvr>
                                        <p:cTn id="157" dur="500"/>
                                        <p:tgtEl>
                                          <p:spTgt spid="52"/>
                                        </p:tgtEl>
                                      </p:cBhvr>
                                    </p:animEffect>
                                  </p:childTnLst>
                                </p:cTn>
                              </p:par>
                            </p:childTnLst>
                          </p:cTn>
                        </p:par>
                        <p:par>
                          <p:cTn id="158" fill="hold" nodeType="afterGroup">
                            <p:stCondLst>
                              <p:cond delay="18500"/>
                            </p:stCondLst>
                            <p:childTnLst>
                              <p:par>
                                <p:cTn id="159" presetID="12" presetClass="entr" presetSubtype="4" fill="hold" nodeType="after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slide(fromBottom)">
                                      <p:cBhvr>
                                        <p:cTn id="161" dur="500"/>
                                        <p:tgtEl>
                                          <p:spTgt spid="53"/>
                                        </p:tgtEl>
                                      </p:cBhvr>
                                    </p:animEffect>
                                  </p:childTnLst>
                                </p:cTn>
                              </p:par>
                            </p:childTnLst>
                          </p:cTn>
                        </p:par>
                        <p:par>
                          <p:cTn id="162" fill="hold" nodeType="afterGroup">
                            <p:stCondLst>
                              <p:cond delay="19000"/>
                            </p:stCondLst>
                            <p:childTnLst>
                              <p:par>
                                <p:cTn id="163" presetID="12" presetClass="entr" presetSubtype="4" fill="hold" nodeType="afterEffect">
                                  <p:stCondLst>
                                    <p:cond delay="0"/>
                                  </p:stCondLst>
                                  <p:childTnLst>
                                    <p:set>
                                      <p:cBhvr>
                                        <p:cTn id="164" dur="1" fill="hold">
                                          <p:stCondLst>
                                            <p:cond delay="0"/>
                                          </p:stCondLst>
                                        </p:cTn>
                                        <p:tgtEl>
                                          <p:spTgt spid="51"/>
                                        </p:tgtEl>
                                        <p:attrNameLst>
                                          <p:attrName>style.visibility</p:attrName>
                                        </p:attrNameLst>
                                      </p:cBhvr>
                                      <p:to>
                                        <p:strVal val="visible"/>
                                      </p:to>
                                    </p:set>
                                    <p:animEffect transition="in" filter="slide(fromBottom)">
                                      <p:cBhvr>
                                        <p:cTn id="165" dur="500"/>
                                        <p:tgtEl>
                                          <p:spTgt spid="51"/>
                                        </p:tgtEl>
                                      </p:cBhvr>
                                    </p:animEffect>
                                  </p:childTnLst>
                                </p:cTn>
                              </p:par>
                            </p:childTnLst>
                          </p:cTn>
                        </p:par>
                        <p:par>
                          <p:cTn id="166" fill="hold" nodeType="afterGroup">
                            <p:stCondLst>
                              <p:cond delay="19500"/>
                            </p:stCondLst>
                            <p:childTnLst>
                              <p:par>
                                <p:cTn id="167" presetID="12" presetClass="entr" presetSubtype="4" fill="hold" nodeType="afterEffect">
                                  <p:stCondLst>
                                    <p:cond delay="0"/>
                                  </p:stCondLst>
                                  <p:childTnLst>
                                    <p:set>
                                      <p:cBhvr>
                                        <p:cTn id="168" dur="1" fill="hold">
                                          <p:stCondLst>
                                            <p:cond delay="0"/>
                                          </p:stCondLst>
                                        </p:cTn>
                                        <p:tgtEl>
                                          <p:spTgt spid="54"/>
                                        </p:tgtEl>
                                        <p:attrNameLst>
                                          <p:attrName>style.visibility</p:attrName>
                                        </p:attrNameLst>
                                      </p:cBhvr>
                                      <p:to>
                                        <p:strVal val="visible"/>
                                      </p:to>
                                    </p:set>
                                    <p:animEffect transition="in" filter="slide(fromBottom)">
                                      <p:cBhvr>
                                        <p:cTn id="169" dur="500"/>
                                        <p:tgtEl>
                                          <p:spTgt spid="54"/>
                                        </p:tgtEl>
                                      </p:cBhvr>
                                    </p:animEffect>
                                  </p:childTnLst>
                                </p:cTn>
                              </p:par>
                            </p:childTnLst>
                          </p:cTn>
                        </p:par>
                        <p:par>
                          <p:cTn id="170" fill="hold" nodeType="withGroup">
                            <p:stCondLst>
                              <p:cond delay="20000"/>
                            </p:stCondLst>
                            <p:childTnLst>
                              <p:par>
                                <p:cTn id="171" presetID="10" presetClass="entr" presetSubtype="0" fill="hold" nodeType="afterEffect">
                                  <p:stCondLst>
                                    <p:cond delay="0"/>
                                  </p:stCondLst>
                                  <p:childTnLst>
                                    <p:set>
                                      <p:cBhvr>
                                        <p:cTn id="172" dur="1" fill="hold">
                                          <p:stCondLst>
                                            <p:cond delay="0"/>
                                          </p:stCondLst>
                                        </p:cTn>
                                        <p:tgtEl>
                                          <p:spTgt spid="55"/>
                                        </p:tgtEl>
                                        <p:attrNameLst>
                                          <p:attrName>style.visibility</p:attrName>
                                        </p:attrNameLst>
                                      </p:cBhvr>
                                      <p:to>
                                        <p:strVal val="visible"/>
                                      </p:to>
                                    </p:set>
                                    <p:animEffect transition="in" filter="fade">
                                      <p:cBhvr>
                                        <p:cTn id="173" dur="500"/>
                                        <p:tgtEl>
                                          <p:spTgt spid="55"/>
                                        </p:tgtEl>
                                      </p:cBhvr>
                                    </p:animEffect>
                                  </p:childTnLst>
                                </p:cTn>
                              </p:par>
                            </p:childTnLst>
                          </p:cTn>
                        </p:par>
                        <p:par>
                          <p:cTn id="174" fill="hold" nodeType="afterGroup">
                            <p:stCondLst>
                              <p:cond delay="20500"/>
                            </p:stCondLst>
                            <p:childTnLst>
                              <p:par>
                                <p:cTn id="175" presetID="50" presetClass="entr" presetSubtype="0" decel="100000" fill="hold" grpId="0" nodeType="afterEffect">
                                  <p:stCondLst>
                                    <p:cond delay="0"/>
                                  </p:stCondLst>
                                  <p:childTnLst>
                                    <p:set>
                                      <p:cBhvr>
                                        <p:cTn id="176" dur="1" fill="hold">
                                          <p:stCondLst>
                                            <p:cond delay="0"/>
                                          </p:stCondLst>
                                        </p:cTn>
                                        <p:tgtEl>
                                          <p:spTgt spid="56"/>
                                        </p:tgtEl>
                                        <p:attrNameLst>
                                          <p:attrName>style.visibility</p:attrName>
                                        </p:attrNameLst>
                                      </p:cBhvr>
                                      <p:to>
                                        <p:strVal val="visible"/>
                                      </p:to>
                                    </p:set>
                                    <p:anim calcmode="lin" valueType="num">
                                      <p:cBhvr>
                                        <p:cTn id="177" dur="1000" fill="hold"/>
                                        <p:tgtEl>
                                          <p:spTgt spid="56"/>
                                        </p:tgtEl>
                                        <p:attrNameLst>
                                          <p:attrName>ppt_w</p:attrName>
                                        </p:attrNameLst>
                                      </p:cBhvr>
                                      <p:tavLst>
                                        <p:tav tm="0">
                                          <p:val>
                                            <p:strVal val="#ppt_w+.3"/>
                                          </p:val>
                                        </p:tav>
                                        <p:tav tm="100000">
                                          <p:val>
                                            <p:strVal val="#ppt_w"/>
                                          </p:val>
                                        </p:tav>
                                      </p:tavLst>
                                    </p:anim>
                                    <p:anim calcmode="lin" valueType="num">
                                      <p:cBhvr>
                                        <p:cTn id="178" dur="1000" fill="hold"/>
                                        <p:tgtEl>
                                          <p:spTgt spid="56"/>
                                        </p:tgtEl>
                                        <p:attrNameLst>
                                          <p:attrName>ppt_h</p:attrName>
                                        </p:attrNameLst>
                                      </p:cBhvr>
                                      <p:tavLst>
                                        <p:tav tm="0">
                                          <p:val>
                                            <p:strVal val="#ppt_h"/>
                                          </p:val>
                                        </p:tav>
                                        <p:tav tm="100000">
                                          <p:val>
                                            <p:strVal val="#ppt_h"/>
                                          </p:val>
                                        </p:tav>
                                      </p:tavLst>
                                    </p:anim>
                                    <p:animEffect transition="in" filter="fade">
                                      <p:cBhvr>
                                        <p:cTn id="179" dur="1000"/>
                                        <p:tgtEl>
                                          <p:spTgt spid="56"/>
                                        </p:tgtEl>
                                      </p:cBhvr>
                                    </p:animEffect>
                                  </p:childTnLst>
                                </p:cTn>
                              </p:par>
                            </p:childTnLst>
                          </p:cTn>
                        </p:par>
                        <p:par>
                          <p:cTn id="180" fill="hold" nodeType="afterGroup">
                            <p:stCondLst>
                              <p:cond delay="21500"/>
                            </p:stCondLst>
                            <p:childTnLst>
                              <p:par>
                                <p:cTn id="181" presetID="12" presetClass="entr" presetSubtype="4" fill="hold" nodeType="afterEffect">
                                  <p:stCondLst>
                                    <p:cond delay="0"/>
                                  </p:stCondLst>
                                  <p:childTnLst>
                                    <p:set>
                                      <p:cBhvr>
                                        <p:cTn id="182" dur="1" fill="hold">
                                          <p:stCondLst>
                                            <p:cond delay="0"/>
                                          </p:stCondLst>
                                        </p:cTn>
                                        <p:tgtEl>
                                          <p:spTgt spid="60"/>
                                        </p:tgtEl>
                                        <p:attrNameLst>
                                          <p:attrName>style.visibility</p:attrName>
                                        </p:attrNameLst>
                                      </p:cBhvr>
                                      <p:to>
                                        <p:strVal val="visible"/>
                                      </p:to>
                                    </p:set>
                                    <p:animEffect transition="in" filter="slide(fromBottom)">
                                      <p:cBhvr>
                                        <p:cTn id="183" dur="500"/>
                                        <p:tgtEl>
                                          <p:spTgt spid="60"/>
                                        </p:tgtEl>
                                      </p:cBhvr>
                                    </p:animEffect>
                                  </p:childTnLst>
                                </p:cTn>
                              </p:par>
                            </p:childTnLst>
                          </p:cTn>
                        </p:par>
                        <p:par>
                          <p:cTn id="184" fill="hold" nodeType="afterGroup">
                            <p:stCondLst>
                              <p:cond delay="22000"/>
                            </p:stCondLst>
                            <p:childTnLst>
                              <p:par>
                                <p:cTn id="185" presetID="12" presetClass="entr" presetSubtype="4" fill="hold" nodeType="afterEffect">
                                  <p:stCondLst>
                                    <p:cond delay="0"/>
                                  </p:stCondLst>
                                  <p:childTnLst>
                                    <p:set>
                                      <p:cBhvr>
                                        <p:cTn id="186" dur="1" fill="hold">
                                          <p:stCondLst>
                                            <p:cond delay="0"/>
                                          </p:stCondLst>
                                        </p:cTn>
                                        <p:tgtEl>
                                          <p:spTgt spid="57"/>
                                        </p:tgtEl>
                                        <p:attrNameLst>
                                          <p:attrName>style.visibility</p:attrName>
                                        </p:attrNameLst>
                                      </p:cBhvr>
                                      <p:to>
                                        <p:strVal val="visible"/>
                                      </p:to>
                                    </p:set>
                                    <p:animEffect transition="in" filter="slide(fromBottom)">
                                      <p:cBhvr>
                                        <p:cTn id="187" dur="500"/>
                                        <p:tgtEl>
                                          <p:spTgt spid="57"/>
                                        </p:tgtEl>
                                      </p:cBhvr>
                                    </p:animEffect>
                                  </p:childTnLst>
                                </p:cTn>
                              </p:par>
                            </p:childTnLst>
                          </p:cTn>
                        </p:par>
                        <p:par>
                          <p:cTn id="188" fill="hold" nodeType="afterGroup">
                            <p:stCondLst>
                              <p:cond delay="22500"/>
                            </p:stCondLst>
                            <p:childTnLst>
                              <p:par>
                                <p:cTn id="189" presetID="12" presetClass="entr" presetSubtype="4" fill="hold" nodeType="afterEffect">
                                  <p:stCondLst>
                                    <p:cond delay="0"/>
                                  </p:stCondLst>
                                  <p:childTnLst>
                                    <p:set>
                                      <p:cBhvr>
                                        <p:cTn id="190" dur="1" fill="hold">
                                          <p:stCondLst>
                                            <p:cond delay="0"/>
                                          </p:stCondLst>
                                        </p:cTn>
                                        <p:tgtEl>
                                          <p:spTgt spid="58"/>
                                        </p:tgtEl>
                                        <p:attrNameLst>
                                          <p:attrName>style.visibility</p:attrName>
                                        </p:attrNameLst>
                                      </p:cBhvr>
                                      <p:to>
                                        <p:strVal val="visible"/>
                                      </p:to>
                                    </p:set>
                                    <p:animEffect transition="in" filter="slide(fromBottom)">
                                      <p:cBhvr>
                                        <p:cTn id="191" dur="500"/>
                                        <p:tgtEl>
                                          <p:spTgt spid="58"/>
                                        </p:tgtEl>
                                      </p:cBhvr>
                                    </p:animEffect>
                                  </p:childTnLst>
                                </p:cTn>
                              </p:par>
                            </p:childTnLst>
                          </p:cTn>
                        </p:par>
                        <p:par>
                          <p:cTn id="192" fill="hold" nodeType="afterGroup">
                            <p:stCondLst>
                              <p:cond delay="23000"/>
                            </p:stCondLst>
                            <p:childTnLst>
                              <p:par>
                                <p:cTn id="193" presetID="12" presetClass="entr" presetSubtype="4" fill="hold" nodeType="afterEffect">
                                  <p:stCondLst>
                                    <p:cond delay="0"/>
                                  </p:stCondLst>
                                  <p:childTnLst>
                                    <p:set>
                                      <p:cBhvr>
                                        <p:cTn id="194" dur="1" fill="hold">
                                          <p:stCondLst>
                                            <p:cond delay="0"/>
                                          </p:stCondLst>
                                        </p:cTn>
                                        <p:tgtEl>
                                          <p:spTgt spid="59"/>
                                        </p:tgtEl>
                                        <p:attrNameLst>
                                          <p:attrName>style.visibility</p:attrName>
                                        </p:attrNameLst>
                                      </p:cBhvr>
                                      <p:to>
                                        <p:strVal val="visible"/>
                                      </p:to>
                                    </p:set>
                                    <p:animEffect transition="in" filter="slide(fromBottom)">
                                      <p:cBhvr>
                                        <p:cTn id="195" dur="500"/>
                                        <p:tgtEl>
                                          <p:spTgt spid="59"/>
                                        </p:tgtEl>
                                      </p:cBhvr>
                                    </p:animEffect>
                                  </p:childTnLst>
                                </p:cTn>
                              </p:par>
                            </p:childTnLst>
                          </p:cTn>
                        </p:par>
                        <p:par>
                          <p:cTn id="196" fill="hold" nodeType="afterGroup">
                            <p:stCondLst>
                              <p:cond delay="23500"/>
                            </p:stCondLst>
                            <p:childTnLst>
                              <p:par>
                                <p:cTn id="197" presetID="12" presetClass="entr" presetSubtype="4" fill="hold" nodeType="afterEffect">
                                  <p:stCondLst>
                                    <p:cond delay="0"/>
                                  </p:stCondLst>
                                  <p:childTnLst>
                                    <p:set>
                                      <p:cBhvr>
                                        <p:cTn id="198" dur="1" fill="hold">
                                          <p:stCondLst>
                                            <p:cond delay="0"/>
                                          </p:stCondLst>
                                        </p:cTn>
                                        <p:tgtEl>
                                          <p:spTgt spid="62"/>
                                        </p:tgtEl>
                                        <p:attrNameLst>
                                          <p:attrName>style.visibility</p:attrName>
                                        </p:attrNameLst>
                                      </p:cBhvr>
                                      <p:to>
                                        <p:strVal val="visible"/>
                                      </p:to>
                                    </p:set>
                                    <p:animEffect transition="in" filter="slide(fromBottom)">
                                      <p:cBhvr>
                                        <p:cTn id="199" dur="500"/>
                                        <p:tgtEl>
                                          <p:spTgt spid="62"/>
                                        </p:tgtEl>
                                      </p:cBhvr>
                                    </p:animEffect>
                                  </p:childTnLst>
                                </p:cTn>
                              </p:par>
                            </p:childTnLst>
                          </p:cTn>
                        </p:par>
                        <p:par>
                          <p:cTn id="200" fill="hold" nodeType="afterGroup">
                            <p:stCondLst>
                              <p:cond delay="24000"/>
                            </p:stCondLst>
                            <p:childTnLst>
                              <p:par>
                                <p:cTn id="201" presetID="12" presetClass="entr" presetSubtype="4" fill="hold" nodeType="afterEffect">
                                  <p:stCondLst>
                                    <p:cond delay="0"/>
                                  </p:stCondLst>
                                  <p:childTnLst>
                                    <p:set>
                                      <p:cBhvr>
                                        <p:cTn id="202" dur="1" fill="hold">
                                          <p:stCondLst>
                                            <p:cond delay="0"/>
                                          </p:stCondLst>
                                        </p:cTn>
                                        <p:tgtEl>
                                          <p:spTgt spid="61"/>
                                        </p:tgtEl>
                                        <p:attrNameLst>
                                          <p:attrName>style.visibility</p:attrName>
                                        </p:attrNameLst>
                                      </p:cBhvr>
                                      <p:to>
                                        <p:strVal val="visible"/>
                                      </p:to>
                                    </p:set>
                                    <p:animEffect transition="in" filter="slide(fromBottom)">
                                      <p:cBhvr>
                                        <p:cTn id="203" dur="500"/>
                                        <p:tgtEl>
                                          <p:spTgt spid="61"/>
                                        </p:tgtEl>
                                      </p:cBhvr>
                                    </p:animEffect>
                                  </p:childTnLst>
                                </p:cTn>
                              </p:par>
                            </p:childTnLst>
                          </p:cTn>
                        </p:par>
                        <p:par>
                          <p:cTn id="204" fill="hold" nodeType="withGroup">
                            <p:stCondLst>
                              <p:cond delay="24500"/>
                            </p:stCondLst>
                            <p:childTnLst>
                              <p:par>
                                <p:cTn id="205" presetID="10" presetClass="entr" presetSubtype="0" fill="hold" nodeType="afterEffect">
                                  <p:stCondLst>
                                    <p:cond delay="0"/>
                                  </p:stCondLst>
                                  <p:childTnLst>
                                    <p:set>
                                      <p:cBhvr>
                                        <p:cTn id="206" dur="1" fill="hold">
                                          <p:stCondLst>
                                            <p:cond delay="0"/>
                                          </p:stCondLst>
                                        </p:cTn>
                                        <p:tgtEl>
                                          <p:spTgt spid="63"/>
                                        </p:tgtEl>
                                        <p:attrNameLst>
                                          <p:attrName>style.visibility</p:attrName>
                                        </p:attrNameLst>
                                      </p:cBhvr>
                                      <p:to>
                                        <p:strVal val="visible"/>
                                      </p:to>
                                    </p:set>
                                    <p:animEffect transition="in" filter="fade">
                                      <p:cBhvr>
                                        <p:cTn id="207" dur="500"/>
                                        <p:tgtEl>
                                          <p:spTgt spid="63"/>
                                        </p:tgtEl>
                                      </p:cBhvr>
                                    </p:animEffect>
                                  </p:childTnLst>
                                </p:cTn>
                              </p:par>
                            </p:childTnLst>
                          </p:cTn>
                        </p:par>
                        <p:par>
                          <p:cTn id="208" fill="hold" nodeType="afterGroup">
                            <p:stCondLst>
                              <p:cond delay="25000"/>
                            </p:stCondLst>
                            <p:childTnLst>
                              <p:par>
                                <p:cTn id="209" presetID="50" presetClass="entr" presetSubtype="0" decel="100000" fill="hold" grpId="0" nodeType="afterEffect">
                                  <p:stCondLst>
                                    <p:cond delay="0"/>
                                  </p:stCondLst>
                                  <p:childTnLst>
                                    <p:set>
                                      <p:cBhvr>
                                        <p:cTn id="210" dur="1" fill="hold">
                                          <p:stCondLst>
                                            <p:cond delay="0"/>
                                          </p:stCondLst>
                                        </p:cTn>
                                        <p:tgtEl>
                                          <p:spTgt spid="64"/>
                                        </p:tgtEl>
                                        <p:attrNameLst>
                                          <p:attrName>style.visibility</p:attrName>
                                        </p:attrNameLst>
                                      </p:cBhvr>
                                      <p:to>
                                        <p:strVal val="visible"/>
                                      </p:to>
                                    </p:set>
                                    <p:anim calcmode="lin" valueType="num">
                                      <p:cBhvr>
                                        <p:cTn id="211" dur="1000" fill="hold"/>
                                        <p:tgtEl>
                                          <p:spTgt spid="64"/>
                                        </p:tgtEl>
                                        <p:attrNameLst>
                                          <p:attrName>ppt_w</p:attrName>
                                        </p:attrNameLst>
                                      </p:cBhvr>
                                      <p:tavLst>
                                        <p:tav tm="0">
                                          <p:val>
                                            <p:strVal val="#ppt_w+.3"/>
                                          </p:val>
                                        </p:tav>
                                        <p:tav tm="100000">
                                          <p:val>
                                            <p:strVal val="#ppt_w"/>
                                          </p:val>
                                        </p:tav>
                                      </p:tavLst>
                                    </p:anim>
                                    <p:anim calcmode="lin" valueType="num">
                                      <p:cBhvr>
                                        <p:cTn id="212" dur="1000" fill="hold"/>
                                        <p:tgtEl>
                                          <p:spTgt spid="64"/>
                                        </p:tgtEl>
                                        <p:attrNameLst>
                                          <p:attrName>ppt_h</p:attrName>
                                        </p:attrNameLst>
                                      </p:cBhvr>
                                      <p:tavLst>
                                        <p:tav tm="0">
                                          <p:val>
                                            <p:strVal val="#ppt_h"/>
                                          </p:val>
                                        </p:tav>
                                        <p:tav tm="100000">
                                          <p:val>
                                            <p:strVal val="#ppt_h"/>
                                          </p:val>
                                        </p:tav>
                                      </p:tavLst>
                                    </p:anim>
                                    <p:animEffect transition="in" filter="fade">
                                      <p:cBhvr>
                                        <p:cTn id="213" dur="1000"/>
                                        <p:tgtEl>
                                          <p:spTgt spid="64"/>
                                        </p:tgtEl>
                                      </p:cBhvr>
                                    </p:animEffect>
                                  </p:childTnLst>
                                </p:cTn>
                              </p:par>
                            </p:childTnLst>
                          </p:cTn>
                        </p:par>
                        <p:par>
                          <p:cTn id="214" fill="hold" nodeType="afterGroup">
                            <p:stCondLst>
                              <p:cond delay="26000"/>
                            </p:stCondLst>
                            <p:childTnLst>
                              <p:par>
                                <p:cTn id="215" presetID="12" presetClass="entr" presetSubtype="4" fill="hold" nodeType="afterEffect">
                                  <p:stCondLst>
                                    <p:cond delay="0"/>
                                  </p:stCondLst>
                                  <p:childTnLst>
                                    <p:set>
                                      <p:cBhvr>
                                        <p:cTn id="216" dur="1" fill="hold">
                                          <p:stCondLst>
                                            <p:cond delay="0"/>
                                          </p:stCondLst>
                                        </p:cTn>
                                        <p:tgtEl>
                                          <p:spTgt spid="65"/>
                                        </p:tgtEl>
                                        <p:attrNameLst>
                                          <p:attrName>style.visibility</p:attrName>
                                        </p:attrNameLst>
                                      </p:cBhvr>
                                      <p:to>
                                        <p:strVal val="visible"/>
                                      </p:to>
                                    </p:set>
                                    <p:animEffect transition="in" filter="slide(fromBottom)">
                                      <p:cBhvr>
                                        <p:cTn id="217" dur="500"/>
                                        <p:tgtEl>
                                          <p:spTgt spid="65"/>
                                        </p:tgtEl>
                                      </p:cBhvr>
                                    </p:animEffect>
                                  </p:childTnLst>
                                </p:cTn>
                              </p:par>
                            </p:childTnLst>
                          </p:cTn>
                        </p:par>
                        <p:par>
                          <p:cTn id="218" fill="hold" nodeType="afterGroup">
                            <p:stCondLst>
                              <p:cond delay="26500"/>
                            </p:stCondLst>
                            <p:childTnLst>
                              <p:par>
                                <p:cTn id="219" presetID="12" presetClass="entr" presetSubtype="4" fill="hold" nodeType="afterEffect">
                                  <p:stCondLst>
                                    <p:cond delay="0"/>
                                  </p:stCondLst>
                                  <p:childTnLst>
                                    <p:set>
                                      <p:cBhvr>
                                        <p:cTn id="220" dur="1" fill="hold">
                                          <p:stCondLst>
                                            <p:cond delay="0"/>
                                          </p:stCondLst>
                                        </p:cTn>
                                        <p:tgtEl>
                                          <p:spTgt spid="67"/>
                                        </p:tgtEl>
                                        <p:attrNameLst>
                                          <p:attrName>style.visibility</p:attrName>
                                        </p:attrNameLst>
                                      </p:cBhvr>
                                      <p:to>
                                        <p:strVal val="visible"/>
                                      </p:to>
                                    </p:set>
                                    <p:animEffect transition="in" filter="slide(fromBottom)">
                                      <p:cBhvr>
                                        <p:cTn id="221" dur="500"/>
                                        <p:tgtEl>
                                          <p:spTgt spid="67"/>
                                        </p:tgtEl>
                                      </p:cBhvr>
                                    </p:animEffect>
                                  </p:childTnLst>
                                </p:cTn>
                              </p:par>
                            </p:childTnLst>
                          </p:cTn>
                        </p:par>
                        <p:par>
                          <p:cTn id="222" fill="hold" nodeType="afterGroup">
                            <p:stCondLst>
                              <p:cond delay="27000"/>
                            </p:stCondLst>
                            <p:childTnLst>
                              <p:par>
                                <p:cTn id="223" presetID="12" presetClass="entr" presetSubtype="4" fill="hold" nodeType="afterEffect">
                                  <p:stCondLst>
                                    <p:cond delay="0"/>
                                  </p:stCondLst>
                                  <p:childTnLst>
                                    <p:set>
                                      <p:cBhvr>
                                        <p:cTn id="224" dur="1" fill="hold">
                                          <p:stCondLst>
                                            <p:cond delay="0"/>
                                          </p:stCondLst>
                                        </p:cTn>
                                        <p:tgtEl>
                                          <p:spTgt spid="69"/>
                                        </p:tgtEl>
                                        <p:attrNameLst>
                                          <p:attrName>style.visibility</p:attrName>
                                        </p:attrNameLst>
                                      </p:cBhvr>
                                      <p:to>
                                        <p:strVal val="visible"/>
                                      </p:to>
                                    </p:set>
                                    <p:animEffect transition="in" filter="slide(fromBottom)">
                                      <p:cBhvr>
                                        <p:cTn id="225" dur="500"/>
                                        <p:tgtEl>
                                          <p:spTgt spid="69"/>
                                        </p:tgtEl>
                                      </p:cBhvr>
                                    </p:animEffect>
                                  </p:childTnLst>
                                </p:cTn>
                              </p:par>
                            </p:childTnLst>
                          </p:cTn>
                        </p:par>
                        <p:par>
                          <p:cTn id="226" fill="hold" nodeType="afterGroup">
                            <p:stCondLst>
                              <p:cond delay="27500"/>
                            </p:stCondLst>
                            <p:childTnLst>
                              <p:par>
                                <p:cTn id="227" presetID="12" presetClass="entr" presetSubtype="4" fill="hold" nodeType="afterEffect">
                                  <p:stCondLst>
                                    <p:cond delay="0"/>
                                  </p:stCondLst>
                                  <p:childTnLst>
                                    <p:set>
                                      <p:cBhvr>
                                        <p:cTn id="228" dur="1" fill="hold">
                                          <p:stCondLst>
                                            <p:cond delay="0"/>
                                          </p:stCondLst>
                                        </p:cTn>
                                        <p:tgtEl>
                                          <p:spTgt spid="70"/>
                                        </p:tgtEl>
                                        <p:attrNameLst>
                                          <p:attrName>style.visibility</p:attrName>
                                        </p:attrNameLst>
                                      </p:cBhvr>
                                      <p:to>
                                        <p:strVal val="visible"/>
                                      </p:to>
                                    </p:set>
                                    <p:animEffect transition="in" filter="slide(fromBottom)">
                                      <p:cBhvr>
                                        <p:cTn id="229" dur="500"/>
                                        <p:tgtEl>
                                          <p:spTgt spid="70"/>
                                        </p:tgtEl>
                                      </p:cBhvr>
                                    </p:animEffect>
                                  </p:childTnLst>
                                </p:cTn>
                              </p:par>
                            </p:childTnLst>
                          </p:cTn>
                        </p:par>
                        <p:par>
                          <p:cTn id="230" fill="hold" nodeType="afterGroup">
                            <p:stCondLst>
                              <p:cond delay="28000"/>
                            </p:stCondLst>
                            <p:childTnLst>
                              <p:par>
                                <p:cTn id="231" presetID="12" presetClass="entr" presetSubtype="4" fill="hold" nodeType="afterEffect">
                                  <p:stCondLst>
                                    <p:cond delay="0"/>
                                  </p:stCondLst>
                                  <p:childTnLst>
                                    <p:set>
                                      <p:cBhvr>
                                        <p:cTn id="232" dur="1" fill="hold">
                                          <p:stCondLst>
                                            <p:cond delay="0"/>
                                          </p:stCondLst>
                                        </p:cTn>
                                        <p:tgtEl>
                                          <p:spTgt spid="66"/>
                                        </p:tgtEl>
                                        <p:attrNameLst>
                                          <p:attrName>style.visibility</p:attrName>
                                        </p:attrNameLst>
                                      </p:cBhvr>
                                      <p:to>
                                        <p:strVal val="visible"/>
                                      </p:to>
                                    </p:set>
                                    <p:animEffect transition="in" filter="slide(fromBottom)">
                                      <p:cBhvr>
                                        <p:cTn id="233" dur="500"/>
                                        <p:tgtEl>
                                          <p:spTgt spid="66"/>
                                        </p:tgtEl>
                                      </p:cBhvr>
                                    </p:animEffect>
                                  </p:childTnLst>
                                </p:cTn>
                              </p:par>
                            </p:childTnLst>
                          </p:cTn>
                        </p:par>
                        <p:par>
                          <p:cTn id="234" fill="hold" nodeType="afterGroup">
                            <p:stCondLst>
                              <p:cond delay="28500"/>
                            </p:stCondLst>
                            <p:childTnLst>
                              <p:par>
                                <p:cTn id="235" presetID="12" presetClass="entr" presetSubtype="4" fill="hold" nodeType="afterEffect">
                                  <p:stCondLst>
                                    <p:cond delay="0"/>
                                  </p:stCondLst>
                                  <p:childTnLst>
                                    <p:set>
                                      <p:cBhvr>
                                        <p:cTn id="236" dur="1" fill="hold">
                                          <p:stCondLst>
                                            <p:cond delay="0"/>
                                          </p:stCondLst>
                                        </p:cTn>
                                        <p:tgtEl>
                                          <p:spTgt spid="68"/>
                                        </p:tgtEl>
                                        <p:attrNameLst>
                                          <p:attrName>style.visibility</p:attrName>
                                        </p:attrNameLst>
                                      </p:cBhvr>
                                      <p:to>
                                        <p:strVal val="visible"/>
                                      </p:to>
                                    </p:set>
                                    <p:animEffect transition="in" filter="slide(fromBottom)">
                                      <p:cBhvr>
                                        <p:cTn id="23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32" grpId="0"/>
      <p:bldP spid="40" grpId="0"/>
      <p:bldP spid="48" grpId="0"/>
      <p:bldP spid="56" grpId="0"/>
      <p:bldP spid="6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fly_fish.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641600"/>
            <a:ext cx="7495823" cy="2108200"/>
          </a:xfrm>
          <a:prstGeom prst="rect">
            <a:avLst/>
          </a:prstGeom>
        </p:spPr>
      </p:pic>
      <p:pic>
        <p:nvPicPr>
          <p:cNvPr id="4" name="Picture 3" descr="Screen Shot 2012-08-09 at 10.12.5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2895600"/>
            <a:ext cx="831144" cy="569400"/>
          </a:xfrm>
          <a:prstGeom prst="rect">
            <a:avLst/>
          </a:prstGeom>
        </p:spPr>
      </p:pic>
      <p:sp>
        <p:nvSpPr>
          <p:cNvPr id="6" name="TextBox 5"/>
          <p:cNvSpPr txBox="1"/>
          <p:nvPr/>
        </p:nvSpPr>
        <p:spPr>
          <a:xfrm>
            <a:off x="228600" y="2590800"/>
            <a:ext cx="4572000" cy="1200329"/>
          </a:xfrm>
          <a:prstGeom prst="rect">
            <a:avLst/>
          </a:prstGeom>
          <a:noFill/>
        </p:spPr>
        <p:txBody>
          <a:bodyPr wrap="square" rtlCol="0">
            <a:spAutoFit/>
          </a:bodyPr>
          <a:lstStyle/>
          <a:p>
            <a:pPr algn="ctr"/>
            <a:r>
              <a:rPr lang="en-US" sz="3600" b="1" dirty="0" err="1" smtClean="0">
                <a:solidFill>
                  <a:srgbClr val="DADADA">
                    <a:lumMod val="10000"/>
                  </a:srgbClr>
                </a:solidFill>
                <a:latin typeface="Verdana"/>
                <a:ea typeface="ＭＳ Ｐゴシック"/>
              </a:rPr>
              <a:t>Cashback</a:t>
            </a:r>
            <a:endParaRPr lang="en-US" sz="3600" b="1" dirty="0" smtClean="0">
              <a:solidFill>
                <a:srgbClr val="DADADA">
                  <a:lumMod val="10000"/>
                </a:srgbClr>
              </a:solidFill>
              <a:latin typeface="Verdana"/>
              <a:ea typeface="ＭＳ Ｐゴシック"/>
            </a:endParaRPr>
          </a:p>
          <a:p>
            <a:pPr algn="ctr"/>
            <a:r>
              <a:rPr lang="en-US" sz="3600" b="1" i="1" dirty="0" smtClean="0">
                <a:solidFill>
                  <a:srgbClr val="DADADA">
                    <a:lumMod val="10000"/>
                  </a:srgbClr>
                </a:solidFill>
                <a:latin typeface="Verdana"/>
                <a:ea typeface="ＭＳ Ｐゴシック"/>
              </a:rPr>
              <a:t>Customer Bait</a:t>
            </a:r>
            <a:endParaRPr lang="en-US" sz="3600" b="1" i="1" dirty="0">
              <a:solidFill>
                <a:srgbClr val="DADADA">
                  <a:lumMod val="10000"/>
                </a:srgbClr>
              </a:solidFill>
              <a:latin typeface="Verdana"/>
              <a:ea typeface="ＭＳ Ｐゴシック"/>
            </a:endParaRPr>
          </a:p>
        </p:txBody>
      </p:sp>
    </p:spTree>
    <p:extLst>
      <p:ext uri="{BB962C8B-B14F-4D97-AF65-F5344CB8AC3E}">
        <p14:creationId xmlns:p14="http://schemas.microsoft.com/office/powerpoint/2010/main" val="3695073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2000" fill="hold"/>
                                        <p:tgtEl>
                                          <p:spTgt spid="4"/>
                                        </p:tgtEl>
                                        <p:attrNameLst>
                                          <p:attrName>style.visibility</p:attrName>
                                        </p:attrNameLst>
                                      </p:cBhvr>
                                      <p:tavLst>
                                        <p:tav tm="0">
                                          <p:val>
                                            <p:strVal val="hidden"/>
                                          </p:val>
                                        </p:tav>
                                        <p:tav tm="50000">
                                          <p:val>
                                            <p:strVal val="visible"/>
                                          </p:val>
                                        </p:tav>
                                      </p:tavLst>
                                    </p:anim>
                                  </p:childTnLst>
                                </p:cTn>
                              </p:par>
                            </p:childTnLst>
                          </p:cTn>
                        </p:par>
                        <p:par>
                          <p:cTn id="7" fill="hold">
                            <p:stCondLst>
                              <p:cond delay="8000"/>
                            </p:stCondLst>
                            <p:childTnLst>
                              <p:par>
                                <p:cTn id="8" presetID="6" presetClass="emph" presetSubtype="0" fill="hold" nodeType="afterEffect">
                                  <p:stCondLst>
                                    <p:cond delay="0"/>
                                  </p:stCondLst>
                                  <p:childTnLst>
                                    <p:animScale>
                                      <p:cBhvr>
                                        <p:cTn id="9" dur="2000" fill="hold"/>
                                        <p:tgtEl>
                                          <p:spTgt spid="4"/>
                                        </p:tgtEl>
                                      </p:cBhvr>
                                      <p:by x="400000" y="400000"/>
                                    </p:animScale>
                                  </p:childTnLst>
                                </p:cTn>
                              </p:par>
                              <p:par>
                                <p:cTn id="10" presetID="10" presetClass="entr" presetSubtype="0" fill="hold" grpId="0" nodeType="with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par>
                                <p:cTn id="13" presetID="10" presetClass="exit" presetSubtype="0" fill="hold" nodeType="withEffect">
                                  <p:stCondLst>
                                    <p:cond delay="0"/>
                                  </p:stCondLst>
                                  <p:childTnLst>
                                    <p:animEffect transition="out" filter="fade">
                                      <p:cBhvr>
                                        <p:cTn id="14" dur="2000"/>
                                        <p:tgtEl>
                                          <p:spTgt spid="3"/>
                                        </p:tgtEl>
                                      </p:cBhvr>
                                    </p:animEffect>
                                    <p:set>
                                      <p:cBhvr>
                                        <p:cTn id="15"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itche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278343" y="0"/>
            <a:ext cx="10750996" cy="3122881"/>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ctrTitle"/>
          </p:nvPr>
        </p:nvSpPr>
        <p:spPr>
          <a:xfrm>
            <a:off x="382722" y="0"/>
            <a:ext cx="7772400" cy="844129"/>
          </a:xfrm>
        </p:spPr>
        <p:txBody>
          <a:bodyPr anchor="t"/>
          <a:lstStyle/>
          <a:p>
            <a:pPr algn="l"/>
            <a:r>
              <a:rPr lang="en-US" b="1" dirty="0">
                <a:solidFill>
                  <a:schemeClr val="bg1"/>
                </a:solidFill>
              </a:rPr>
              <a:t>KITCHEN</a:t>
            </a:r>
          </a:p>
        </p:txBody>
      </p:sp>
      <p:sp>
        <p:nvSpPr>
          <p:cNvPr id="3" name="Subtitle 2"/>
          <p:cNvSpPr>
            <a:spLocks noGrp="1"/>
          </p:cNvSpPr>
          <p:nvPr>
            <p:ph type="subTitle" idx="1"/>
          </p:nvPr>
        </p:nvSpPr>
        <p:spPr>
          <a:xfrm>
            <a:off x="382722" y="704969"/>
            <a:ext cx="8075478" cy="3767950"/>
          </a:xfrm>
        </p:spPr>
        <p:txBody>
          <a:bodyPr>
            <a:normAutofit/>
          </a:bodyPr>
          <a:lstStyle/>
          <a:p>
            <a:pPr marL="225425" indent="-225425" algn="l">
              <a:buFont typeface="Arial"/>
              <a:buChar char="•"/>
            </a:pPr>
            <a:r>
              <a:rPr lang="en-US" sz="2400" dirty="0" smtClean="0">
                <a:solidFill>
                  <a:schemeClr val="bg1"/>
                </a:solidFill>
              </a:rPr>
              <a:t>Snap</a:t>
            </a:r>
            <a:r>
              <a:rPr lang="en-US" sz="2400" dirty="0">
                <a:solidFill>
                  <a:schemeClr val="bg1"/>
                </a:solidFill>
              </a:rPr>
              <a:t>™ Dishwashing Liquid </a:t>
            </a:r>
            <a:endParaRPr lang="en-US" sz="2400" dirty="0" smtClean="0">
              <a:solidFill>
                <a:schemeClr val="bg1"/>
              </a:solidFill>
            </a:endParaRPr>
          </a:p>
          <a:p>
            <a:pPr marL="225425" indent="-225425" algn="l">
              <a:buFont typeface="Arial"/>
              <a:buChar char="•"/>
            </a:pPr>
            <a:r>
              <a:rPr lang="en-US" sz="2400" dirty="0" smtClean="0">
                <a:solidFill>
                  <a:schemeClr val="bg1"/>
                </a:solidFill>
              </a:rPr>
              <a:t>Snap</a:t>
            </a:r>
            <a:r>
              <a:rPr lang="en-US" sz="2400" dirty="0">
                <a:solidFill>
                  <a:schemeClr val="bg1"/>
                </a:solidFill>
              </a:rPr>
              <a:t>™ Crystal Clean Automatic Dishwashing Crystals </a:t>
            </a:r>
            <a:r>
              <a:rPr lang="en-US" sz="2400" dirty="0" smtClean="0">
                <a:solidFill>
                  <a:schemeClr val="bg1"/>
                </a:solidFill>
              </a:rPr>
              <a:t> </a:t>
            </a:r>
          </a:p>
          <a:p>
            <a:pPr marL="225425" indent="-225425" algn="l">
              <a:buFont typeface="Arial"/>
              <a:buChar char="•"/>
            </a:pPr>
            <a:r>
              <a:rPr lang="en-US" sz="2400" dirty="0" smtClean="0">
                <a:solidFill>
                  <a:schemeClr val="bg1"/>
                </a:solidFill>
              </a:rPr>
              <a:t>Snap</a:t>
            </a:r>
            <a:r>
              <a:rPr lang="en-US" sz="2400" dirty="0">
                <a:solidFill>
                  <a:schemeClr val="bg1"/>
                </a:solidFill>
              </a:rPr>
              <a:t>™ Deep Scouring Cleanser </a:t>
            </a:r>
            <a:endParaRPr lang="en-US" sz="2400" dirty="0" smtClean="0">
              <a:solidFill>
                <a:schemeClr val="bg1"/>
              </a:solidFill>
            </a:endParaRPr>
          </a:p>
          <a:p>
            <a:pPr marL="225425" indent="-225425" algn="l">
              <a:buFont typeface="Arial"/>
              <a:buChar char="•"/>
            </a:pPr>
            <a:r>
              <a:rPr lang="en-US" sz="2400" dirty="0" smtClean="0">
                <a:solidFill>
                  <a:schemeClr val="bg1"/>
                </a:solidFill>
              </a:rPr>
              <a:t>Snap</a:t>
            </a:r>
            <a:r>
              <a:rPr lang="en-US" sz="2400" dirty="0">
                <a:solidFill>
                  <a:schemeClr val="bg1"/>
                </a:solidFill>
              </a:rPr>
              <a:t>™ Disinfectant </a:t>
            </a:r>
            <a:r>
              <a:rPr lang="en-US" sz="2400" dirty="0" smtClean="0">
                <a:solidFill>
                  <a:schemeClr val="bg1"/>
                </a:solidFill>
              </a:rPr>
              <a:t>Cleaner,  </a:t>
            </a:r>
            <a:r>
              <a:rPr lang="en-US" sz="2400" dirty="0" err="1">
                <a:solidFill>
                  <a:schemeClr val="bg1"/>
                </a:solidFill>
              </a:rPr>
              <a:t>Snap™All-Purpose</a:t>
            </a:r>
            <a:r>
              <a:rPr lang="en-US" sz="2400" dirty="0">
                <a:solidFill>
                  <a:schemeClr val="bg1"/>
                </a:solidFill>
              </a:rPr>
              <a:t> Natural </a:t>
            </a:r>
            <a:r>
              <a:rPr lang="en-US" sz="2400" dirty="0" smtClean="0">
                <a:solidFill>
                  <a:schemeClr val="bg1"/>
                </a:solidFill>
              </a:rPr>
              <a:t>Concentrate</a:t>
            </a:r>
            <a:endParaRPr lang="en-US" sz="2400" dirty="0">
              <a:solidFill>
                <a:schemeClr val="bg1"/>
              </a:solidFill>
            </a:endParaRPr>
          </a:p>
        </p:txBody>
      </p:sp>
      <p:grpSp>
        <p:nvGrpSpPr>
          <p:cNvPr id="8" name="Group 7"/>
          <p:cNvGrpSpPr/>
          <p:nvPr/>
        </p:nvGrpSpPr>
        <p:grpSpPr>
          <a:xfrm>
            <a:off x="6884085" y="2538354"/>
            <a:ext cx="2028316" cy="2028316"/>
            <a:chOff x="6960288" y="2399194"/>
            <a:chExt cx="2028316" cy="2028316"/>
          </a:xfrm>
        </p:grpSpPr>
        <p:sp>
          <p:nvSpPr>
            <p:cNvPr id="6" name="32-Point Star 5"/>
            <p:cNvSpPr/>
            <p:nvPr/>
          </p:nvSpPr>
          <p:spPr>
            <a:xfrm>
              <a:off x="6960288" y="2399194"/>
              <a:ext cx="2028316" cy="2028316"/>
            </a:xfrm>
            <a:prstGeom prst="star3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 name="TextBox 6"/>
            <p:cNvSpPr txBox="1"/>
            <p:nvPr/>
          </p:nvSpPr>
          <p:spPr>
            <a:xfrm>
              <a:off x="7033493" y="2784021"/>
              <a:ext cx="1881908" cy="1200329"/>
            </a:xfrm>
            <a:prstGeom prst="rect">
              <a:avLst/>
            </a:prstGeom>
            <a:noFill/>
          </p:spPr>
          <p:txBody>
            <a:bodyPr wrap="square" rtlCol="0">
              <a:spAutoFit/>
            </a:bodyPr>
            <a:lstStyle/>
            <a:p>
              <a:pPr algn="ctr" defTabSz="457200">
                <a:lnSpc>
                  <a:spcPct val="80000"/>
                </a:lnSpc>
              </a:pPr>
              <a:r>
                <a:rPr lang="en-US" sz="4000" b="1" dirty="0" smtClean="0">
                  <a:solidFill>
                    <a:srgbClr val="FFFFFF"/>
                  </a:solidFill>
                  <a:latin typeface="Calibri"/>
                </a:rPr>
                <a:t>BV</a:t>
              </a:r>
            </a:p>
            <a:p>
              <a:pPr algn="ctr" defTabSz="457200">
                <a:lnSpc>
                  <a:spcPct val="80000"/>
                </a:lnSpc>
              </a:pPr>
              <a:r>
                <a:rPr lang="en-US" sz="4800" b="1" dirty="0" smtClean="0">
                  <a:solidFill>
                    <a:srgbClr val="FFFFFF"/>
                  </a:solidFill>
                  <a:latin typeface="Calibri"/>
                </a:rPr>
                <a:t>12</a:t>
              </a:r>
              <a:endParaRPr lang="en-US" sz="4800" b="1" dirty="0">
                <a:solidFill>
                  <a:srgbClr val="FFFFFF"/>
                </a:solidFill>
                <a:latin typeface="Calibri"/>
              </a:endParaRPr>
            </a:p>
          </p:txBody>
        </p:sp>
      </p:grpSp>
      <p:sp>
        <p:nvSpPr>
          <p:cNvPr id="13" name="Rectangle 12"/>
          <p:cNvSpPr/>
          <p:nvPr/>
        </p:nvSpPr>
        <p:spPr>
          <a:xfrm>
            <a:off x="6855690" y="5927991"/>
            <a:ext cx="2284944" cy="949980"/>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white"/>
                </a:solidFill>
                <a:latin typeface="Calibri"/>
              </a:rPr>
              <a:t>KITCHEN</a:t>
            </a:r>
            <a:endParaRPr lang="en-US" dirty="0">
              <a:solidFill>
                <a:prstClr val="white"/>
              </a:solidFill>
              <a:latin typeface="Calibri"/>
            </a:endParaRPr>
          </a:p>
        </p:txBody>
      </p:sp>
      <p:sp>
        <p:nvSpPr>
          <p:cNvPr id="9" name="TextBox 8"/>
          <p:cNvSpPr txBox="1"/>
          <p:nvPr/>
        </p:nvSpPr>
        <p:spPr>
          <a:xfrm>
            <a:off x="6957291" y="6281071"/>
            <a:ext cx="1992842" cy="523220"/>
          </a:xfrm>
          <a:prstGeom prst="rect">
            <a:avLst/>
          </a:prstGeom>
          <a:solidFill>
            <a:schemeClr val="bg1">
              <a:lumMod val="95000"/>
            </a:schemeClr>
          </a:solidFill>
          <a:effectLst>
            <a:glow rad="101600">
              <a:schemeClr val="accent2">
                <a:satMod val="175000"/>
                <a:alpha val="40000"/>
              </a:schemeClr>
            </a:glow>
          </a:effectLst>
        </p:spPr>
        <p:txBody>
          <a:bodyPr wrap="square" rtlCol="0">
            <a:spAutoFit/>
          </a:bodyPr>
          <a:lstStyle/>
          <a:p>
            <a:pPr algn="ctr" defTabSz="457200"/>
            <a:r>
              <a:rPr lang="en-US" sz="2800" b="1" dirty="0" smtClean="0">
                <a:solidFill>
                  <a:srgbClr val="FF0000"/>
                </a:solidFill>
                <a:latin typeface="Calibri"/>
              </a:rPr>
              <a:t>BV  = 0</a:t>
            </a:r>
            <a:endParaRPr lang="en-US" sz="2800" b="1" dirty="0">
              <a:solidFill>
                <a:srgbClr val="FF0000"/>
              </a:solidFill>
              <a:latin typeface="Calibri"/>
            </a:endParaRPr>
          </a:p>
        </p:txBody>
      </p:sp>
      <p:sp>
        <p:nvSpPr>
          <p:cNvPr id="14" name="Title 1"/>
          <p:cNvSpPr txBox="1">
            <a:spLocks/>
          </p:cNvSpPr>
          <p:nvPr/>
        </p:nvSpPr>
        <p:spPr>
          <a:xfrm>
            <a:off x="6957290" y="5885403"/>
            <a:ext cx="2183343" cy="84412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solidFill>
                  <a:prstClr val="white"/>
                </a:solidFill>
                <a:latin typeface="Calibri"/>
              </a:rPr>
              <a:t>Annuity Calculator</a:t>
            </a:r>
            <a:endParaRPr lang="en-US" sz="2000" b="1" dirty="0">
              <a:solidFill>
                <a:prstClr val="white"/>
              </a:solidFill>
              <a:latin typeface="Calibri"/>
            </a:endParaRPr>
          </a:p>
        </p:txBody>
      </p:sp>
      <p:sp>
        <p:nvSpPr>
          <p:cNvPr id="12" name="TextBox 11"/>
          <p:cNvSpPr txBox="1"/>
          <p:nvPr/>
        </p:nvSpPr>
        <p:spPr>
          <a:xfrm>
            <a:off x="8225568" y="6278551"/>
            <a:ext cx="724564" cy="523220"/>
          </a:xfrm>
          <a:prstGeom prst="rect">
            <a:avLst/>
          </a:prstGeom>
          <a:solidFill>
            <a:schemeClr val="bg1">
              <a:lumMod val="95000"/>
            </a:schemeClr>
          </a:solidFill>
          <a:effectLst/>
        </p:spPr>
        <p:txBody>
          <a:bodyPr wrap="square" rtlCol="0">
            <a:spAutoFit/>
          </a:bodyPr>
          <a:lstStyle/>
          <a:p>
            <a:pPr algn="ctr" defTabSz="457200"/>
            <a:r>
              <a:rPr lang="en-US" sz="2800" b="1" dirty="0" smtClean="0">
                <a:solidFill>
                  <a:srgbClr val="FF0000"/>
                </a:solidFill>
                <a:latin typeface="Calibri"/>
              </a:rPr>
              <a:t> 12</a:t>
            </a:r>
            <a:endParaRPr lang="en-US" sz="2800" b="1" dirty="0">
              <a:solidFill>
                <a:srgbClr val="FF0000"/>
              </a:solidFill>
              <a:latin typeface="Calibri"/>
            </a:endParaRPr>
          </a:p>
        </p:txBody>
      </p:sp>
    </p:spTree>
    <p:extLst>
      <p:ext uri="{BB962C8B-B14F-4D97-AF65-F5344CB8AC3E}">
        <p14:creationId xmlns:p14="http://schemas.microsoft.com/office/powerpoint/2010/main" val="260345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35" presetClass="emph" presetSubtype="0" repeatCount="3000" fill="hold" nodeType="afterEffect">
                                  <p:stCondLst>
                                    <p:cond delay="0"/>
                                  </p:stCondLst>
                                  <p:childTnLst>
                                    <p:anim calcmode="discrete" valueType="str">
                                      <p:cBhvr>
                                        <p:cTn id="26" dur="1000" fill="hold"/>
                                        <p:tgtEl>
                                          <p:spTgt spid="8"/>
                                        </p:tgtEl>
                                        <p:attrNameLst>
                                          <p:attrName>style.visibility</p:attrName>
                                        </p:attrNameLst>
                                      </p:cBhvr>
                                      <p:tavLst>
                                        <p:tav tm="0">
                                          <p:val>
                                            <p:strVal val="hidden"/>
                                          </p:val>
                                        </p:tav>
                                        <p:tav tm="50000">
                                          <p:val>
                                            <p:strVal val="visible"/>
                                          </p:val>
                                        </p:tav>
                                      </p:tavLst>
                                    </p:anim>
                                  </p:childTnLst>
                                </p:cTn>
                              </p:par>
                            </p:childTnLst>
                          </p:cTn>
                        </p:par>
                        <p:par>
                          <p:cTn id="27" fill="hold">
                            <p:stCondLst>
                              <p:cond delay="5500"/>
                            </p:stCondLst>
                            <p:childTnLst>
                              <p:par>
                                <p:cTn id="28" presetID="5" presetClass="entr" presetSubtype="1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itche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278343" y="0"/>
            <a:ext cx="10750996" cy="3122881"/>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ctrTitle"/>
          </p:nvPr>
        </p:nvSpPr>
        <p:spPr>
          <a:xfrm>
            <a:off x="382722" y="0"/>
            <a:ext cx="7772400" cy="844129"/>
          </a:xfrm>
        </p:spPr>
        <p:txBody>
          <a:bodyPr anchor="t"/>
          <a:lstStyle/>
          <a:p>
            <a:pPr algn="l"/>
            <a:r>
              <a:rPr lang="en-US" b="1" dirty="0">
                <a:solidFill>
                  <a:schemeClr val="bg1"/>
                </a:solidFill>
              </a:rPr>
              <a:t>KITCHEN</a:t>
            </a:r>
          </a:p>
        </p:txBody>
      </p:sp>
      <p:grpSp>
        <p:nvGrpSpPr>
          <p:cNvPr id="8" name="Group 7"/>
          <p:cNvGrpSpPr/>
          <p:nvPr/>
        </p:nvGrpSpPr>
        <p:grpSpPr>
          <a:xfrm>
            <a:off x="6884085" y="2538354"/>
            <a:ext cx="2028316" cy="2028316"/>
            <a:chOff x="6960288" y="2399194"/>
            <a:chExt cx="2028316" cy="2028316"/>
          </a:xfrm>
        </p:grpSpPr>
        <p:sp>
          <p:nvSpPr>
            <p:cNvPr id="6" name="32-Point Star 5"/>
            <p:cNvSpPr/>
            <p:nvPr/>
          </p:nvSpPr>
          <p:spPr>
            <a:xfrm>
              <a:off x="6960288" y="2399194"/>
              <a:ext cx="2028316" cy="2028316"/>
            </a:xfrm>
            <a:prstGeom prst="star3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 name="TextBox 6"/>
            <p:cNvSpPr txBox="1"/>
            <p:nvPr/>
          </p:nvSpPr>
          <p:spPr>
            <a:xfrm>
              <a:off x="7033493" y="2784021"/>
              <a:ext cx="1881908" cy="1200329"/>
            </a:xfrm>
            <a:prstGeom prst="rect">
              <a:avLst/>
            </a:prstGeom>
            <a:noFill/>
          </p:spPr>
          <p:txBody>
            <a:bodyPr wrap="square" rtlCol="0">
              <a:spAutoFit/>
            </a:bodyPr>
            <a:lstStyle/>
            <a:p>
              <a:pPr algn="ctr" defTabSz="457200">
                <a:lnSpc>
                  <a:spcPct val="80000"/>
                </a:lnSpc>
              </a:pPr>
              <a:r>
                <a:rPr lang="en-US" sz="4000" b="1" dirty="0" smtClean="0">
                  <a:solidFill>
                    <a:srgbClr val="FFFFFF"/>
                  </a:solidFill>
                  <a:latin typeface="Calibri"/>
                </a:rPr>
                <a:t>BV</a:t>
              </a:r>
            </a:p>
            <a:p>
              <a:pPr algn="ctr" defTabSz="457200">
                <a:lnSpc>
                  <a:spcPct val="80000"/>
                </a:lnSpc>
              </a:pPr>
              <a:r>
                <a:rPr lang="en-US" sz="4800" b="1" dirty="0" smtClean="0">
                  <a:solidFill>
                    <a:srgbClr val="FFFFFF"/>
                  </a:solidFill>
                  <a:latin typeface="Calibri"/>
                </a:rPr>
                <a:t>124</a:t>
              </a:r>
              <a:endParaRPr lang="en-US" sz="4800" b="1" dirty="0">
                <a:solidFill>
                  <a:srgbClr val="FFFFFF"/>
                </a:solidFill>
                <a:latin typeface="Calibri"/>
              </a:endParaRPr>
            </a:p>
          </p:txBody>
        </p:sp>
      </p:grpSp>
      <p:sp>
        <p:nvSpPr>
          <p:cNvPr id="13" name="Rectangle 12"/>
          <p:cNvSpPr/>
          <p:nvPr/>
        </p:nvSpPr>
        <p:spPr>
          <a:xfrm>
            <a:off x="6855690" y="5927991"/>
            <a:ext cx="2284944" cy="949980"/>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white"/>
                </a:solidFill>
                <a:latin typeface="Calibri"/>
              </a:rPr>
              <a:t>KITCHEN</a:t>
            </a:r>
            <a:endParaRPr lang="en-US" dirty="0">
              <a:solidFill>
                <a:prstClr val="white"/>
              </a:solidFill>
              <a:latin typeface="Calibri"/>
            </a:endParaRPr>
          </a:p>
        </p:txBody>
      </p:sp>
      <p:sp>
        <p:nvSpPr>
          <p:cNvPr id="9" name="TextBox 8"/>
          <p:cNvSpPr txBox="1"/>
          <p:nvPr/>
        </p:nvSpPr>
        <p:spPr>
          <a:xfrm>
            <a:off x="6957291" y="6281071"/>
            <a:ext cx="1992842" cy="523220"/>
          </a:xfrm>
          <a:prstGeom prst="rect">
            <a:avLst/>
          </a:prstGeom>
          <a:solidFill>
            <a:schemeClr val="bg1">
              <a:lumMod val="95000"/>
            </a:schemeClr>
          </a:solidFill>
          <a:effectLst>
            <a:glow rad="101600">
              <a:schemeClr val="accent2">
                <a:satMod val="175000"/>
                <a:alpha val="40000"/>
              </a:schemeClr>
            </a:glow>
          </a:effectLst>
        </p:spPr>
        <p:txBody>
          <a:bodyPr wrap="square" rtlCol="0">
            <a:spAutoFit/>
          </a:bodyPr>
          <a:lstStyle/>
          <a:p>
            <a:pPr algn="ctr" defTabSz="457200"/>
            <a:r>
              <a:rPr lang="en-US" sz="2800" b="1" dirty="0" smtClean="0">
                <a:solidFill>
                  <a:srgbClr val="FF0000"/>
                </a:solidFill>
                <a:latin typeface="Calibri"/>
              </a:rPr>
              <a:t>BV  = 12</a:t>
            </a:r>
            <a:endParaRPr lang="en-US" sz="2800" b="1" dirty="0">
              <a:solidFill>
                <a:srgbClr val="FF0000"/>
              </a:solidFill>
              <a:latin typeface="Calibri"/>
            </a:endParaRPr>
          </a:p>
        </p:txBody>
      </p:sp>
      <p:sp>
        <p:nvSpPr>
          <p:cNvPr id="14" name="Title 1"/>
          <p:cNvSpPr txBox="1">
            <a:spLocks/>
          </p:cNvSpPr>
          <p:nvPr/>
        </p:nvSpPr>
        <p:spPr>
          <a:xfrm>
            <a:off x="6957290" y="5885403"/>
            <a:ext cx="2183343" cy="84412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solidFill>
                  <a:prstClr val="white"/>
                </a:solidFill>
                <a:latin typeface="Calibri"/>
              </a:rPr>
              <a:t>Annuity Calculator</a:t>
            </a:r>
            <a:endParaRPr lang="en-US" sz="2000" b="1" dirty="0">
              <a:solidFill>
                <a:prstClr val="white"/>
              </a:solidFill>
              <a:latin typeface="Calibri"/>
            </a:endParaRPr>
          </a:p>
        </p:txBody>
      </p:sp>
      <p:sp>
        <p:nvSpPr>
          <p:cNvPr id="12" name="TextBox 11"/>
          <p:cNvSpPr txBox="1"/>
          <p:nvPr/>
        </p:nvSpPr>
        <p:spPr>
          <a:xfrm>
            <a:off x="8207425" y="6278551"/>
            <a:ext cx="724564" cy="523220"/>
          </a:xfrm>
          <a:prstGeom prst="rect">
            <a:avLst/>
          </a:prstGeom>
          <a:solidFill>
            <a:schemeClr val="bg1">
              <a:lumMod val="95000"/>
            </a:schemeClr>
          </a:solidFill>
          <a:effectLst/>
        </p:spPr>
        <p:txBody>
          <a:bodyPr wrap="square" rtlCol="0">
            <a:spAutoFit/>
          </a:bodyPr>
          <a:lstStyle/>
          <a:p>
            <a:pPr algn="ctr" defTabSz="457200"/>
            <a:r>
              <a:rPr lang="en-US" sz="2800" b="1" dirty="0" smtClean="0">
                <a:solidFill>
                  <a:srgbClr val="FF0000"/>
                </a:solidFill>
                <a:latin typeface="Calibri"/>
              </a:rPr>
              <a:t>136</a:t>
            </a:r>
            <a:endParaRPr lang="en-US" sz="2800" b="1" dirty="0">
              <a:solidFill>
                <a:srgbClr val="FF0000"/>
              </a:solidFill>
              <a:latin typeface="Calibri"/>
            </a:endParaRPr>
          </a:p>
        </p:txBody>
      </p:sp>
      <p:sp>
        <p:nvSpPr>
          <p:cNvPr id="3" name="Subtitle 2"/>
          <p:cNvSpPr>
            <a:spLocks noGrp="1"/>
          </p:cNvSpPr>
          <p:nvPr>
            <p:ph type="subTitle" idx="1"/>
          </p:nvPr>
        </p:nvSpPr>
        <p:spPr>
          <a:xfrm>
            <a:off x="382722" y="704969"/>
            <a:ext cx="8075478" cy="3767950"/>
          </a:xfrm>
        </p:spPr>
        <p:txBody>
          <a:bodyPr>
            <a:normAutofit/>
          </a:bodyPr>
          <a:lstStyle/>
          <a:p>
            <a:pPr marL="225425" indent="-225425" algn="l">
              <a:buFont typeface="Arial"/>
              <a:buChar char="•"/>
            </a:pPr>
            <a:r>
              <a:rPr lang="en-US" sz="2400" dirty="0">
                <a:solidFill>
                  <a:schemeClr val="bg1"/>
                </a:solidFill>
              </a:rPr>
              <a:t>Large </a:t>
            </a:r>
            <a:r>
              <a:rPr lang="en-US" sz="2400" dirty="0" err="1" smtClean="0">
                <a:solidFill>
                  <a:schemeClr val="bg1"/>
                </a:solidFill>
              </a:rPr>
              <a:t>Isotonix</a:t>
            </a:r>
            <a:r>
              <a:rPr lang="en-US" sz="2400" dirty="0">
                <a:solidFill>
                  <a:schemeClr val="bg1"/>
                </a:solidFill>
              </a:rPr>
              <a:t> </a:t>
            </a:r>
            <a:r>
              <a:rPr lang="en-US" sz="2400" dirty="0" smtClean="0">
                <a:solidFill>
                  <a:schemeClr val="bg1"/>
                </a:solidFill>
              </a:rPr>
              <a:t>Multivitamin </a:t>
            </a:r>
          </a:p>
          <a:p>
            <a:pPr marL="225425" indent="-225425" algn="l">
              <a:buFont typeface="Arial"/>
              <a:buChar char="•"/>
            </a:pPr>
            <a:r>
              <a:rPr lang="en-US" sz="2400" dirty="0" smtClean="0">
                <a:solidFill>
                  <a:schemeClr val="bg1"/>
                </a:solidFill>
              </a:rPr>
              <a:t>Large </a:t>
            </a:r>
            <a:r>
              <a:rPr lang="en-US" sz="2400" dirty="0" err="1">
                <a:solidFill>
                  <a:schemeClr val="bg1"/>
                </a:solidFill>
              </a:rPr>
              <a:t>Isotonix</a:t>
            </a:r>
            <a:r>
              <a:rPr lang="en-US" sz="2400" dirty="0">
                <a:solidFill>
                  <a:schemeClr val="bg1"/>
                </a:solidFill>
              </a:rPr>
              <a:t> OPC-</a:t>
            </a:r>
            <a:r>
              <a:rPr lang="en-US" sz="2400" dirty="0" smtClean="0">
                <a:solidFill>
                  <a:schemeClr val="bg1"/>
                </a:solidFill>
              </a:rPr>
              <a:t>3</a:t>
            </a:r>
          </a:p>
          <a:p>
            <a:pPr marL="225425" indent="-225425" algn="l">
              <a:buFont typeface="Arial"/>
              <a:buChar char="•"/>
            </a:pPr>
            <a:r>
              <a:rPr lang="en-US" sz="2400" dirty="0" smtClean="0">
                <a:solidFill>
                  <a:schemeClr val="bg1"/>
                </a:solidFill>
              </a:rPr>
              <a:t>Omega </a:t>
            </a:r>
            <a:r>
              <a:rPr lang="en-US" sz="2400" dirty="0">
                <a:solidFill>
                  <a:schemeClr val="bg1"/>
                </a:solidFill>
              </a:rPr>
              <a:t>3 </a:t>
            </a:r>
            <a:endParaRPr lang="en-US" sz="2400" dirty="0" smtClean="0">
              <a:solidFill>
                <a:schemeClr val="bg1"/>
              </a:solidFill>
            </a:endParaRPr>
          </a:p>
          <a:p>
            <a:pPr marL="225425" indent="-225425" algn="l">
              <a:buFont typeface="Arial"/>
              <a:buChar char="•"/>
            </a:pPr>
            <a:r>
              <a:rPr lang="en-US" sz="2400" dirty="0" smtClean="0">
                <a:solidFill>
                  <a:schemeClr val="bg1"/>
                </a:solidFill>
              </a:rPr>
              <a:t>Ultimate </a:t>
            </a:r>
            <a:r>
              <a:rPr lang="en-US" sz="2400" dirty="0">
                <a:solidFill>
                  <a:schemeClr val="bg1"/>
                </a:solidFill>
              </a:rPr>
              <a:t>Aloe </a:t>
            </a:r>
          </a:p>
        </p:txBody>
      </p:sp>
    </p:spTree>
    <p:extLst>
      <p:ext uri="{BB962C8B-B14F-4D97-AF65-F5344CB8AC3E}">
        <p14:creationId xmlns:p14="http://schemas.microsoft.com/office/powerpoint/2010/main" val="425759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35" presetClass="emph" presetSubtype="0" repeatCount="3000" fill="hold" nodeType="afterEffect">
                                  <p:stCondLst>
                                    <p:cond delay="0"/>
                                  </p:stCondLst>
                                  <p:childTnLst>
                                    <p:anim calcmode="discrete" valueType="str">
                                      <p:cBhvr>
                                        <p:cTn id="26" dur="1000" fill="hold"/>
                                        <p:tgtEl>
                                          <p:spTgt spid="8"/>
                                        </p:tgtEl>
                                        <p:attrNameLst>
                                          <p:attrName>style.visibility</p:attrName>
                                        </p:attrNameLst>
                                      </p:cBhvr>
                                      <p:tavLst>
                                        <p:tav tm="0">
                                          <p:val>
                                            <p:strVal val="hidden"/>
                                          </p:val>
                                        </p:tav>
                                        <p:tav tm="50000">
                                          <p:val>
                                            <p:strVal val="visible"/>
                                          </p:val>
                                        </p:tav>
                                      </p:tavLst>
                                    </p:anim>
                                  </p:childTnLst>
                                </p:cTn>
                              </p:par>
                            </p:childTnLst>
                          </p:cTn>
                        </p:par>
                        <p:par>
                          <p:cTn id="27" fill="hold">
                            <p:stCondLst>
                              <p:cond delay="5500"/>
                            </p:stCondLst>
                            <p:childTnLst>
                              <p:par>
                                <p:cTn id="28" presetID="5" presetClass="entr" presetSubtype="1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 name="Rectangle 4"/>
          <p:cNvSpPr/>
          <p:nvPr/>
        </p:nvSpPr>
        <p:spPr>
          <a:xfrm>
            <a:off x="-278343" y="-132384"/>
            <a:ext cx="10750996" cy="3122881"/>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ctrTitle"/>
          </p:nvPr>
        </p:nvSpPr>
        <p:spPr>
          <a:xfrm>
            <a:off x="382722" y="-132384"/>
            <a:ext cx="7772400" cy="844129"/>
          </a:xfrm>
        </p:spPr>
        <p:txBody>
          <a:bodyPr anchor="t"/>
          <a:lstStyle/>
          <a:p>
            <a:pPr algn="l"/>
            <a:r>
              <a:rPr lang="en-US" b="1" dirty="0" smtClean="0">
                <a:solidFill>
                  <a:srgbClr val="FFFFFF"/>
                </a:solidFill>
                <a:ea typeface="Calibri"/>
                <a:cs typeface="Calibri"/>
              </a:rPr>
              <a:t>BATHROOM</a:t>
            </a:r>
            <a:endParaRPr lang="en-US" dirty="0">
              <a:solidFill>
                <a:srgbClr val="FFFFFF"/>
              </a:solidFill>
            </a:endParaRPr>
          </a:p>
        </p:txBody>
      </p:sp>
      <p:sp>
        <p:nvSpPr>
          <p:cNvPr id="3" name="Subtitle 2"/>
          <p:cNvSpPr>
            <a:spLocks noGrp="1"/>
          </p:cNvSpPr>
          <p:nvPr>
            <p:ph type="subTitle" idx="1"/>
          </p:nvPr>
        </p:nvSpPr>
        <p:spPr>
          <a:xfrm>
            <a:off x="382721" y="572585"/>
            <a:ext cx="8576441" cy="2417912"/>
          </a:xfrm>
        </p:spPr>
        <p:txBody>
          <a:bodyPr numCol="2">
            <a:normAutofit fontScale="85000" lnSpcReduction="20000"/>
          </a:bodyPr>
          <a:lstStyle/>
          <a:p>
            <a:pPr marL="225425" indent="-225425" algn="l">
              <a:buFont typeface="Arial"/>
              <a:buChar char="•"/>
            </a:pPr>
            <a:r>
              <a:rPr lang="en-US" sz="1800" dirty="0" err="1">
                <a:solidFill>
                  <a:srgbClr val="FFFFFF"/>
                </a:solidFill>
              </a:rPr>
              <a:t>Fixx</a:t>
            </a:r>
            <a:r>
              <a:rPr lang="en-US" sz="1800" dirty="0">
                <a:solidFill>
                  <a:srgbClr val="FFFFFF"/>
                </a:solidFill>
              </a:rPr>
              <a:t>™ </a:t>
            </a:r>
            <a:r>
              <a:rPr lang="en-US" sz="1800" dirty="0" err="1">
                <a:solidFill>
                  <a:srgbClr val="FFFFFF"/>
                </a:solidFill>
              </a:rPr>
              <a:t>Argan</a:t>
            </a:r>
            <a:r>
              <a:rPr lang="en-US" sz="1800" dirty="0">
                <a:solidFill>
                  <a:srgbClr val="FFFFFF"/>
                </a:solidFill>
              </a:rPr>
              <a:t> Oil </a:t>
            </a:r>
            <a:r>
              <a:rPr lang="en-US" sz="1800" dirty="0" smtClean="0">
                <a:solidFill>
                  <a:srgbClr val="FFFFFF"/>
                </a:solidFill>
              </a:rPr>
              <a:t>Shampoo </a:t>
            </a:r>
          </a:p>
          <a:p>
            <a:pPr marL="225425" indent="-225425" algn="l">
              <a:buFont typeface="Arial"/>
              <a:buChar char="•"/>
            </a:pPr>
            <a:r>
              <a:rPr lang="en-US" sz="1800" dirty="0" err="1" smtClean="0">
                <a:solidFill>
                  <a:srgbClr val="FFFFFF"/>
                </a:solidFill>
              </a:rPr>
              <a:t>Fixx</a:t>
            </a:r>
            <a:r>
              <a:rPr lang="en-US" sz="1800" dirty="0">
                <a:solidFill>
                  <a:srgbClr val="FFFFFF"/>
                </a:solidFill>
              </a:rPr>
              <a:t>™ Thick Hair Shampoo &amp; Conditioner </a:t>
            </a:r>
            <a:endParaRPr lang="en-US" sz="1800" dirty="0" smtClean="0">
              <a:solidFill>
                <a:srgbClr val="FFFFFF"/>
              </a:solidFill>
            </a:endParaRPr>
          </a:p>
          <a:p>
            <a:pPr marL="225425" indent="-225425" algn="l">
              <a:buFont typeface="Arial"/>
              <a:buChar char="•"/>
            </a:pPr>
            <a:r>
              <a:rPr lang="en-US" sz="1800" dirty="0" smtClean="0">
                <a:solidFill>
                  <a:srgbClr val="FFFFFF"/>
                </a:solidFill>
              </a:rPr>
              <a:t>Royal </a:t>
            </a:r>
            <a:r>
              <a:rPr lang="en-US" sz="1800" dirty="0">
                <a:solidFill>
                  <a:srgbClr val="FFFFFF"/>
                </a:solidFill>
              </a:rPr>
              <a:t>Spa Imperial Blend Bath &amp; Shower </a:t>
            </a:r>
            <a:r>
              <a:rPr lang="en-US" sz="1800" dirty="0" smtClean="0">
                <a:solidFill>
                  <a:srgbClr val="FFFFFF"/>
                </a:solidFill>
              </a:rPr>
              <a:t>Gel</a:t>
            </a:r>
          </a:p>
          <a:p>
            <a:pPr marL="225425" indent="-225425" algn="l">
              <a:buFont typeface="Arial"/>
              <a:buChar char="•"/>
            </a:pPr>
            <a:r>
              <a:rPr lang="en-US" sz="1800" dirty="0" smtClean="0">
                <a:solidFill>
                  <a:srgbClr val="FFFFFF"/>
                </a:solidFill>
              </a:rPr>
              <a:t>Motives </a:t>
            </a:r>
            <a:r>
              <a:rPr lang="en-US" sz="1800" dirty="0">
                <a:solidFill>
                  <a:srgbClr val="FFFFFF"/>
                </a:solidFill>
              </a:rPr>
              <a:t>Rich Formula lipstick</a:t>
            </a:r>
            <a:r>
              <a:rPr lang="en-US" sz="1800" dirty="0" smtClean="0">
                <a:solidFill>
                  <a:srgbClr val="FFFFFF"/>
                </a:solidFill>
              </a:rPr>
              <a:t> </a:t>
            </a:r>
          </a:p>
          <a:p>
            <a:pPr marL="225425" indent="-225425" algn="l">
              <a:buFont typeface="Arial"/>
              <a:buChar char="•"/>
            </a:pPr>
            <a:r>
              <a:rPr lang="en-US" sz="1800" dirty="0" smtClean="0">
                <a:solidFill>
                  <a:srgbClr val="FFFFFF"/>
                </a:solidFill>
              </a:rPr>
              <a:t>Motives nail </a:t>
            </a:r>
            <a:r>
              <a:rPr lang="en-US" sz="1800" dirty="0">
                <a:solidFill>
                  <a:srgbClr val="FFFFFF"/>
                </a:solidFill>
              </a:rPr>
              <a:t>polish</a:t>
            </a:r>
            <a:r>
              <a:rPr lang="en-US" sz="1800" dirty="0" smtClean="0">
                <a:solidFill>
                  <a:srgbClr val="FFFFFF"/>
                </a:solidFill>
              </a:rPr>
              <a:t> </a:t>
            </a:r>
          </a:p>
          <a:p>
            <a:pPr marL="225425" indent="-225425" algn="l">
              <a:buFont typeface="Arial"/>
              <a:buChar char="•"/>
            </a:pPr>
            <a:r>
              <a:rPr lang="en-US" sz="1800" dirty="0" smtClean="0">
                <a:solidFill>
                  <a:srgbClr val="FFFFFF"/>
                </a:solidFill>
              </a:rPr>
              <a:t>Motives Mascara</a:t>
            </a:r>
          </a:p>
          <a:p>
            <a:pPr marL="225425" indent="-225425" algn="l">
              <a:buFont typeface="Arial"/>
              <a:buChar char="•"/>
            </a:pPr>
            <a:r>
              <a:rPr lang="en-US" sz="1800" dirty="0" smtClean="0">
                <a:solidFill>
                  <a:srgbClr val="FFFFFF"/>
                </a:solidFill>
              </a:rPr>
              <a:t>Motives </a:t>
            </a:r>
            <a:r>
              <a:rPr lang="en-US" sz="1800" dirty="0">
                <a:solidFill>
                  <a:srgbClr val="FFFFFF"/>
                </a:solidFill>
              </a:rPr>
              <a:t>for La La Mineral Lip Shine</a:t>
            </a:r>
            <a:r>
              <a:rPr lang="en-US" sz="1800" dirty="0" smtClean="0">
                <a:solidFill>
                  <a:srgbClr val="FFFFFF"/>
                </a:solidFill>
              </a:rPr>
              <a:t> </a:t>
            </a:r>
          </a:p>
          <a:p>
            <a:pPr marL="225425" indent="-225425" algn="l">
              <a:buFont typeface="Arial"/>
              <a:buChar char="•"/>
            </a:pPr>
            <a:r>
              <a:rPr lang="en-US" sz="1800" dirty="0" smtClean="0">
                <a:solidFill>
                  <a:srgbClr val="FFFFFF"/>
                </a:solidFill>
              </a:rPr>
              <a:t>Motives Kohl </a:t>
            </a:r>
            <a:r>
              <a:rPr lang="en-US" sz="1800" dirty="0">
                <a:solidFill>
                  <a:srgbClr val="FFFFFF"/>
                </a:solidFill>
              </a:rPr>
              <a:t>eye liner</a:t>
            </a:r>
            <a:r>
              <a:rPr lang="en-US" sz="1800" dirty="0" smtClean="0">
                <a:solidFill>
                  <a:srgbClr val="FFFFFF"/>
                </a:solidFill>
              </a:rPr>
              <a:t> </a:t>
            </a:r>
          </a:p>
          <a:p>
            <a:pPr marL="225425" indent="-225425" algn="l">
              <a:buFont typeface="Arial"/>
              <a:buChar char="•"/>
            </a:pPr>
            <a:r>
              <a:rPr lang="en-US" sz="1800" dirty="0" smtClean="0">
                <a:solidFill>
                  <a:srgbClr val="FFFFFF"/>
                </a:solidFill>
              </a:rPr>
              <a:t>Motives Crème </a:t>
            </a:r>
            <a:r>
              <a:rPr lang="en-US" sz="1800" dirty="0" err="1">
                <a:solidFill>
                  <a:srgbClr val="FFFFFF"/>
                </a:solidFill>
              </a:rPr>
              <a:t>concealor</a:t>
            </a:r>
            <a:r>
              <a:rPr lang="en-US" sz="1800" dirty="0">
                <a:solidFill>
                  <a:srgbClr val="FFFFFF"/>
                </a:solidFill>
              </a:rPr>
              <a:t> </a:t>
            </a:r>
            <a:endParaRPr lang="en-US" sz="1800" dirty="0" smtClean="0">
              <a:solidFill>
                <a:srgbClr val="FFFFFF"/>
              </a:solidFill>
            </a:endParaRPr>
          </a:p>
          <a:p>
            <a:pPr marL="225425" indent="-225425" algn="l">
              <a:buFont typeface="Arial"/>
              <a:buChar char="•"/>
            </a:pPr>
            <a:r>
              <a:rPr lang="en-US" sz="1800" dirty="0" smtClean="0">
                <a:solidFill>
                  <a:srgbClr val="FFFFFF"/>
                </a:solidFill>
              </a:rPr>
              <a:t>Motives </a:t>
            </a:r>
            <a:r>
              <a:rPr lang="en-US" sz="1800" dirty="0">
                <a:solidFill>
                  <a:srgbClr val="FFFFFF"/>
                </a:solidFill>
              </a:rPr>
              <a:t>Face Perfecting Primer</a:t>
            </a:r>
            <a:r>
              <a:rPr lang="en-US" sz="1800" dirty="0" smtClean="0">
                <a:solidFill>
                  <a:srgbClr val="FFFFFF"/>
                </a:solidFill>
              </a:rPr>
              <a:t> </a:t>
            </a:r>
          </a:p>
          <a:p>
            <a:pPr marL="225425" indent="-225425" algn="l">
              <a:buFont typeface="Arial"/>
              <a:buChar char="•"/>
            </a:pPr>
            <a:r>
              <a:rPr lang="en-US" sz="1800" dirty="0" smtClean="0">
                <a:solidFill>
                  <a:srgbClr val="FFFFFF"/>
                </a:solidFill>
              </a:rPr>
              <a:t>Motives </a:t>
            </a:r>
            <a:r>
              <a:rPr lang="en-US" sz="1800" dirty="0">
                <a:solidFill>
                  <a:srgbClr val="FFFFFF"/>
                </a:solidFill>
              </a:rPr>
              <a:t>Dual Perfection Pressed Powder</a:t>
            </a:r>
            <a:r>
              <a:rPr lang="en-US" sz="1800" dirty="0" smtClean="0">
                <a:solidFill>
                  <a:srgbClr val="FFFFFF"/>
                </a:solidFill>
              </a:rPr>
              <a:t> </a:t>
            </a:r>
          </a:p>
          <a:p>
            <a:pPr marL="225425" indent="-225425" algn="l">
              <a:buFont typeface="Arial"/>
              <a:buChar char="•"/>
            </a:pPr>
            <a:r>
              <a:rPr lang="en-US" sz="1800" dirty="0" smtClean="0">
                <a:solidFill>
                  <a:srgbClr val="FFFFFF"/>
                </a:solidFill>
              </a:rPr>
              <a:t>Motives </a:t>
            </a:r>
            <a:r>
              <a:rPr lang="en-US" sz="1800" dirty="0">
                <a:solidFill>
                  <a:srgbClr val="FFFFFF"/>
                </a:solidFill>
              </a:rPr>
              <a:t>Eyebrow Gel</a:t>
            </a:r>
            <a:r>
              <a:rPr lang="en-US" sz="1800" dirty="0" smtClean="0">
                <a:solidFill>
                  <a:srgbClr val="FFFFFF"/>
                </a:solidFill>
              </a:rPr>
              <a:t> </a:t>
            </a:r>
          </a:p>
          <a:p>
            <a:pPr marL="225425" indent="-225425" algn="l">
              <a:buFont typeface="Arial"/>
              <a:buChar char="•"/>
            </a:pPr>
            <a:r>
              <a:rPr lang="en-US" sz="1800" dirty="0" smtClean="0">
                <a:solidFill>
                  <a:srgbClr val="FFFFFF"/>
                </a:solidFill>
              </a:rPr>
              <a:t>Motives Foundation </a:t>
            </a:r>
          </a:p>
          <a:p>
            <a:pPr marL="225425" indent="-225425" algn="l">
              <a:buFont typeface="Arial"/>
              <a:buChar char="•"/>
            </a:pPr>
            <a:r>
              <a:rPr lang="en-US" sz="1800" dirty="0" smtClean="0">
                <a:solidFill>
                  <a:srgbClr val="FFFFFF"/>
                </a:solidFill>
              </a:rPr>
              <a:t>Motives Blush </a:t>
            </a:r>
          </a:p>
          <a:p>
            <a:pPr marL="225425" indent="-225425" algn="l">
              <a:buFont typeface="Arial"/>
              <a:buChar char="•"/>
            </a:pPr>
            <a:r>
              <a:rPr lang="en-US" sz="1800" dirty="0" smtClean="0">
                <a:solidFill>
                  <a:srgbClr val="FFFFFF"/>
                </a:solidFill>
              </a:rPr>
              <a:t>Motives eye </a:t>
            </a:r>
            <a:r>
              <a:rPr lang="en-US" sz="1800" dirty="0">
                <a:solidFill>
                  <a:srgbClr val="FFFFFF"/>
                </a:solidFill>
              </a:rPr>
              <a:t>shadow</a:t>
            </a:r>
            <a:r>
              <a:rPr lang="en-US" sz="1800" dirty="0" smtClean="0">
                <a:solidFill>
                  <a:srgbClr val="FFFFFF"/>
                </a:solidFill>
              </a:rPr>
              <a:t> </a:t>
            </a:r>
          </a:p>
          <a:p>
            <a:pPr marL="225425" indent="-225425" algn="l">
              <a:buFont typeface="Arial"/>
              <a:buChar char="•"/>
            </a:pPr>
            <a:r>
              <a:rPr lang="en-US" sz="1800" dirty="0" smtClean="0">
                <a:solidFill>
                  <a:srgbClr val="FFFFFF"/>
                </a:solidFill>
              </a:rPr>
              <a:t>Motives eye shadows</a:t>
            </a:r>
          </a:p>
          <a:p>
            <a:pPr marL="225425" indent="-225425" algn="l">
              <a:buFont typeface="Arial"/>
              <a:buChar char="•"/>
            </a:pPr>
            <a:r>
              <a:rPr lang="en-US" sz="1800" dirty="0" smtClean="0">
                <a:solidFill>
                  <a:srgbClr val="FFFFFF"/>
                </a:solidFill>
              </a:rPr>
              <a:t>Motives eye pencil</a:t>
            </a:r>
          </a:p>
          <a:p>
            <a:pPr marL="225425" indent="-225425" algn="l">
              <a:buFont typeface="Arial"/>
              <a:buChar char="•"/>
            </a:pPr>
            <a:r>
              <a:rPr lang="en-US" sz="1800" dirty="0" smtClean="0">
                <a:solidFill>
                  <a:srgbClr val="FFFFFF"/>
                </a:solidFill>
              </a:rPr>
              <a:t> Motives makeup remover</a:t>
            </a:r>
          </a:p>
          <a:p>
            <a:pPr marL="225425" indent="-225425" algn="l">
              <a:buFont typeface="Arial"/>
              <a:buChar char="•"/>
            </a:pPr>
            <a:r>
              <a:rPr lang="en-US" sz="1800" dirty="0" smtClean="0">
                <a:solidFill>
                  <a:srgbClr val="FFFFFF"/>
                </a:solidFill>
              </a:rPr>
              <a:t> Motives Bronzer </a:t>
            </a:r>
            <a:r>
              <a:rPr lang="en-US" sz="1800" dirty="0">
                <a:solidFill>
                  <a:srgbClr val="FFFFFF"/>
                </a:solidFill>
              </a:rPr>
              <a:t>Motives Bronzing Lotion</a:t>
            </a:r>
            <a:r>
              <a:rPr lang="en-US" sz="1800" dirty="0" smtClean="0">
                <a:solidFill>
                  <a:srgbClr val="FFFFFF"/>
                </a:solidFill>
              </a:rPr>
              <a:t> </a:t>
            </a:r>
            <a:endParaRPr lang="en-US" sz="1800" dirty="0">
              <a:solidFill>
                <a:srgbClr val="FFFFFF"/>
              </a:solidFill>
            </a:endParaRPr>
          </a:p>
        </p:txBody>
      </p:sp>
      <p:grpSp>
        <p:nvGrpSpPr>
          <p:cNvPr id="7" name="Group 6"/>
          <p:cNvGrpSpPr/>
          <p:nvPr/>
        </p:nvGrpSpPr>
        <p:grpSpPr>
          <a:xfrm>
            <a:off x="6884085" y="2538354"/>
            <a:ext cx="2028316" cy="2028316"/>
            <a:chOff x="6960288" y="2399194"/>
            <a:chExt cx="2028316" cy="2028316"/>
          </a:xfrm>
        </p:grpSpPr>
        <p:sp>
          <p:nvSpPr>
            <p:cNvPr id="8" name="32-Point Star 7"/>
            <p:cNvSpPr/>
            <p:nvPr/>
          </p:nvSpPr>
          <p:spPr>
            <a:xfrm>
              <a:off x="6960288" y="2399194"/>
              <a:ext cx="2028316" cy="2028316"/>
            </a:xfrm>
            <a:prstGeom prst="star3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9" name="TextBox 8"/>
            <p:cNvSpPr txBox="1"/>
            <p:nvPr/>
          </p:nvSpPr>
          <p:spPr>
            <a:xfrm>
              <a:off x="7033493" y="2784021"/>
              <a:ext cx="1881908" cy="1200329"/>
            </a:xfrm>
            <a:prstGeom prst="rect">
              <a:avLst/>
            </a:prstGeom>
            <a:noFill/>
          </p:spPr>
          <p:txBody>
            <a:bodyPr wrap="square" rtlCol="0">
              <a:spAutoFit/>
            </a:bodyPr>
            <a:lstStyle/>
            <a:p>
              <a:pPr algn="ctr" defTabSz="457200">
                <a:lnSpc>
                  <a:spcPct val="80000"/>
                </a:lnSpc>
              </a:pPr>
              <a:r>
                <a:rPr lang="en-US" sz="4000" b="1" dirty="0" smtClean="0">
                  <a:solidFill>
                    <a:srgbClr val="FFFFFF"/>
                  </a:solidFill>
                  <a:latin typeface="Calibri"/>
                </a:rPr>
                <a:t>BV</a:t>
              </a:r>
            </a:p>
            <a:p>
              <a:pPr algn="ctr" defTabSz="457200">
                <a:lnSpc>
                  <a:spcPct val="80000"/>
                </a:lnSpc>
              </a:pPr>
              <a:r>
                <a:rPr lang="en-US" sz="4800" b="1" dirty="0" smtClean="0">
                  <a:solidFill>
                    <a:srgbClr val="FFFFFF"/>
                  </a:solidFill>
                  <a:latin typeface="Calibri"/>
                </a:rPr>
                <a:t>29.5</a:t>
              </a:r>
              <a:endParaRPr lang="en-US" sz="4800" b="1" dirty="0">
                <a:solidFill>
                  <a:srgbClr val="FFFFFF"/>
                </a:solidFill>
                <a:latin typeface="Calibri"/>
              </a:endParaRPr>
            </a:p>
          </p:txBody>
        </p:sp>
      </p:grpSp>
      <p:grpSp>
        <p:nvGrpSpPr>
          <p:cNvPr id="10" name="Group 9"/>
          <p:cNvGrpSpPr/>
          <p:nvPr/>
        </p:nvGrpSpPr>
        <p:grpSpPr>
          <a:xfrm>
            <a:off x="6896785" y="2538354"/>
            <a:ext cx="2028316" cy="2028316"/>
            <a:chOff x="6960288" y="2399194"/>
            <a:chExt cx="2028316" cy="2028316"/>
          </a:xfrm>
        </p:grpSpPr>
        <p:sp>
          <p:nvSpPr>
            <p:cNvPr id="11" name="32-Point Star 10"/>
            <p:cNvSpPr/>
            <p:nvPr/>
          </p:nvSpPr>
          <p:spPr>
            <a:xfrm>
              <a:off x="6960288" y="2399194"/>
              <a:ext cx="2028316" cy="2028316"/>
            </a:xfrm>
            <a:prstGeom prst="star3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TextBox 11"/>
            <p:cNvSpPr txBox="1"/>
            <p:nvPr/>
          </p:nvSpPr>
          <p:spPr>
            <a:xfrm>
              <a:off x="7033493" y="2784021"/>
              <a:ext cx="1881908" cy="1174681"/>
            </a:xfrm>
            <a:prstGeom prst="rect">
              <a:avLst/>
            </a:prstGeom>
            <a:noFill/>
          </p:spPr>
          <p:txBody>
            <a:bodyPr wrap="square" rtlCol="0">
              <a:spAutoFit/>
            </a:bodyPr>
            <a:lstStyle/>
            <a:p>
              <a:pPr algn="ctr" defTabSz="457200">
                <a:lnSpc>
                  <a:spcPct val="80000"/>
                </a:lnSpc>
              </a:pPr>
              <a:r>
                <a:rPr lang="en-US" sz="4000" b="1" dirty="0" smtClean="0">
                  <a:solidFill>
                    <a:srgbClr val="FFFFFF"/>
                  </a:solidFill>
                  <a:latin typeface="Calibri"/>
                </a:rPr>
                <a:t>BV</a:t>
              </a:r>
            </a:p>
            <a:p>
              <a:pPr algn="ctr" defTabSz="457200">
                <a:lnSpc>
                  <a:spcPct val="80000"/>
                </a:lnSpc>
              </a:pPr>
              <a:r>
                <a:rPr lang="en-US" sz="4500" b="1" dirty="0" smtClean="0">
                  <a:solidFill>
                    <a:srgbClr val="FFFFFF"/>
                  </a:solidFill>
                  <a:latin typeface="Calibri"/>
                </a:rPr>
                <a:t>103</a:t>
              </a:r>
              <a:endParaRPr lang="en-US" sz="4500" b="1" dirty="0">
                <a:solidFill>
                  <a:srgbClr val="FFFFFF"/>
                </a:solidFill>
                <a:latin typeface="Calibri"/>
              </a:endParaRPr>
            </a:p>
          </p:txBody>
        </p:sp>
      </p:grpSp>
      <p:sp>
        <p:nvSpPr>
          <p:cNvPr id="13" name="Rectangle 12"/>
          <p:cNvSpPr/>
          <p:nvPr/>
        </p:nvSpPr>
        <p:spPr>
          <a:xfrm>
            <a:off x="6855690" y="5927991"/>
            <a:ext cx="2284944" cy="949980"/>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white"/>
                </a:solidFill>
                <a:latin typeface="Calibri"/>
              </a:rPr>
              <a:t>KITCHEN</a:t>
            </a:r>
            <a:endParaRPr lang="en-US" dirty="0">
              <a:solidFill>
                <a:prstClr val="white"/>
              </a:solidFill>
              <a:latin typeface="Calibri"/>
            </a:endParaRPr>
          </a:p>
        </p:txBody>
      </p:sp>
      <p:sp>
        <p:nvSpPr>
          <p:cNvPr id="14" name="TextBox 13"/>
          <p:cNvSpPr txBox="1"/>
          <p:nvPr/>
        </p:nvSpPr>
        <p:spPr>
          <a:xfrm>
            <a:off x="6957291" y="6281071"/>
            <a:ext cx="1992842" cy="523220"/>
          </a:xfrm>
          <a:prstGeom prst="rect">
            <a:avLst/>
          </a:prstGeom>
          <a:solidFill>
            <a:schemeClr val="bg1">
              <a:lumMod val="95000"/>
            </a:schemeClr>
          </a:solidFill>
          <a:effectLst>
            <a:glow rad="101600">
              <a:schemeClr val="accent2">
                <a:satMod val="175000"/>
                <a:alpha val="40000"/>
              </a:schemeClr>
            </a:glow>
          </a:effectLst>
        </p:spPr>
        <p:txBody>
          <a:bodyPr wrap="square" rtlCol="0">
            <a:spAutoFit/>
          </a:bodyPr>
          <a:lstStyle/>
          <a:p>
            <a:pPr algn="ctr" defTabSz="457200"/>
            <a:r>
              <a:rPr lang="en-US" sz="2800" b="1" dirty="0" smtClean="0">
                <a:solidFill>
                  <a:srgbClr val="FF0000"/>
                </a:solidFill>
                <a:latin typeface="Calibri"/>
              </a:rPr>
              <a:t>BV  = 136</a:t>
            </a:r>
            <a:endParaRPr lang="en-US" sz="2800" b="1" dirty="0">
              <a:solidFill>
                <a:srgbClr val="FF0000"/>
              </a:solidFill>
              <a:latin typeface="Calibri"/>
            </a:endParaRPr>
          </a:p>
        </p:txBody>
      </p:sp>
      <p:sp>
        <p:nvSpPr>
          <p:cNvPr id="15" name="Title 1"/>
          <p:cNvSpPr txBox="1">
            <a:spLocks/>
          </p:cNvSpPr>
          <p:nvPr/>
        </p:nvSpPr>
        <p:spPr>
          <a:xfrm>
            <a:off x="6957290" y="5885403"/>
            <a:ext cx="2183343" cy="84412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solidFill>
                  <a:prstClr val="white"/>
                </a:solidFill>
                <a:latin typeface="Calibri"/>
              </a:rPr>
              <a:t>Annuity Calculator</a:t>
            </a:r>
            <a:endParaRPr lang="en-US" sz="2000" b="1" dirty="0">
              <a:solidFill>
                <a:prstClr val="white"/>
              </a:solidFill>
              <a:latin typeface="Calibri"/>
            </a:endParaRPr>
          </a:p>
        </p:txBody>
      </p:sp>
      <p:sp>
        <p:nvSpPr>
          <p:cNvPr id="16" name="TextBox 15"/>
          <p:cNvSpPr txBox="1"/>
          <p:nvPr/>
        </p:nvSpPr>
        <p:spPr>
          <a:xfrm>
            <a:off x="8116710" y="6278551"/>
            <a:ext cx="724564" cy="523220"/>
          </a:xfrm>
          <a:prstGeom prst="rect">
            <a:avLst/>
          </a:prstGeom>
          <a:solidFill>
            <a:schemeClr val="bg1">
              <a:lumMod val="95000"/>
            </a:schemeClr>
          </a:solidFill>
          <a:effectLst/>
        </p:spPr>
        <p:txBody>
          <a:bodyPr wrap="square" rtlCol="0">
            <a:spAutoFit/>
          </a:bodyPr>
          <a:lstStyle/>
          <a:p>
            <a:pPr algn="ctr" defTabSz="457200"/>
            <a:r>
              <a:rPr lang="en-US" sz="2800" b="1" dirty="0" smtClean="0">
                <a:solidFill>
                  <a:srgbClr val="FF0000"/>
                </a:solidFill>
                <a:latin typeface="Calibri"/>
              </a:rPr>
              <a:t>239</a:t>
            </a:r>
            <a:endParaRPr lang="en-US" sz="2800" b="1" dirty="0">
              <a:solidFill>
                <a:srgbClr val="FF0000"/>
              </a:solidFill>
              <a:latin typeface="Calibri"/>
            </a:endParaRPr>
          </a:p>
        </p:txBody>
      </p:sp>
    </p:spTree>
    <p:extLst>
      <p:ext uri="{BB962C8B-B14F-4D97-AF65-F5344CB8AC3E}">
        <p14:creationId xmlns:p14="http://schemas.microsoft.com/office/powerpoint/2010/main" val="397901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35" presetClass="emph" presetSubtype="0" repeatCount="3000" fill="hold" nodeType="afterEffect">
                                  <p:stCondLst>
                                    <p:cond delay="0"/>
                                  </p:stCondLst>
                                  <p:childTnLst>
                                    <p:anim calcmode="discrete" valueType="str">
                                      <p:cBhvr>
                                        <p:cTn id="22" dur="1000" fill="hold"/>
                                        <p:tgtEl>
                                          <p:spTgt spid="7"/>
                                        </p:tgtEl>
                                        <p:attrNameLst>
                                          <p:attrName>style.visibility</p:attrName>
                                        </p:attrNameLst>
                                      </p:cBhvr>
                                      <p:tavLst>
                                        <p:tav tm="0">
                                          <p:val>
                                            <p:strVal val="hidden"/>
                                          </p:val>
                                        </p:tav>
                                        <p:tav tm="50000">
                                          <p:val>
                                            <p:strVal val="visible"/>
                                          </p:val>
                                        </p:tav>
                                      </p:tavLst>
                                    </p:anim>
                                  </p:childTnLst>
                                </p:cTn>
                              </p:par>
                            </p:childTnLst>
                          </p:cTn>
                        </p:par>
                        <p:par>
                          <p:cTn id="23" fill="hold">
                            <p:stCondLst>
                              <p:cond delay="5000"/>
                            </p:stCondLst>
                            <p:childTnLst>
                              <p:par>
                                <p:cTn id="24" presetID="10" presetClass="exit" presetSubtype="0" fill="hold" nodeType="after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par>
                          <p:cTn id="27" fill="hold">
                            <p:stCondLst>
                              <p:cond delay="5500"/>
                            </p:stCondLst>
                            <p:childTnLst>
                              <p:par>
                                <p:cTn id="28" presetID="22" presetClass="entr" presetSubtype="4" fill="hold"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par>
                          <p:cTn id="31" fill="hold">
                            <p:stCondLst>
                              <p:cond delay="6000"/>
                            </p:stCondLst>
                            <p:childTnLst>
                              <p:par>
                                <p:cTn id="32" presetID="22" presetClass="entr" presetSubtype="4" fill="hold" nodeType="after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ipe(down)">
                                      <p:cBhvr>
                                        <p:cTn id="34" dur="500"/>
                                        <p:tgtEl>
                                          <p:spTgt spid="3">
                                            <p:txEl>
                                              <p:pRg st="4" end="4"/>
                                            </p:txEl>
                                          </p:spTgt>
                                        </p:tgtEl>
                                      </p:cBhvr>
                                    </p:animEffect>
                                  </p:childTnLst>
                                </p:cTn>
                              </p:par>
                            </p:childTnLst>
                          </p:cTn>
                        </p:par>
                        <p:par>
                          <p:cTn id="35" fill="hold">
                            <p:stCondLst>
                              <p:cond delay="6500"/>
                            </p:stCondLst>
                            <p:childTnLst>
                              <p:par>
                                <p:cTn id="36" presetID="22" presetClass="entr" presetSubtype="4" fill="hold"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down)">
                                      <p:cBhvr>
                                        <p:cTn id="38" dur="500"/>
                                        <p:tgtEl>
                                          <p:spTgt spid="3">
                                            <p:txEl>
                                              <p:pRg st="5" end="5"/>
                                            </p:txEl>
                                          </p:spTgt>
                                        </p:tgtEl>
                                      </p:cBhvr>
                                    </p:animEffect>
                                  </p:childTnLst>
                                </p:cTn>
                              </p:par>
                            </p:childTnLst>
                          </p:cTn>
                        </p:par>
                        <p:par>
                          <p:cTn id="39" fill="hold">
                            <p:stCondLst>
                              <p:cond delay="7000"/>
                            </p:stCondLst>
                            <p:childTnLst>
                              <p:par>
                                <p:cTn id="40" presetID="22" presetClass="entr" presetSubtype="4" fill="hold" nodeType="after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par>
                          <p:cTn id="43" fill="hold">
                            <p:stCondLst>
                              <p:cond delay="7500"/>
                            </p:stCondLst>
                            <p:childTnLst>
                              <p:par>
                                <p:cTn id="44" presetID="22" presetClass="entr" presetSubtype="4" fill="hold" nodeType="after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wipe(down)">
                                      <p:cBhvr>
                                        <p:cTn id="46" dur="500"/>
                                        <p:tgtEl>
                                          <p:spTgt spid="3">
                                            <p:txEl>
                                              <p:pRg st="7" end="7"/>
                                            </p:txEl>
                                          </p:spTgt>
                                        </p:tgtEl>
                                      </p:cBhvr>
                                    </p:animEffect>
                                  </p:childTnLst>
                                </p:cTn>
                              </p:par>
                            </p:childTnLst>
                          </p:cTn>
                        </p:par>
                        <p:par>
                          <p:cTn id="47" fill="hold">
                            <p:stCondLst>
                              <p:cond delay="8000"/>
                            </p:stCondLst>
                            <p:childTnLst>
                              <p:par>
                                <p:cTn id="48" presetID="22" presetClass="entr" presetSubtype="4" fill="hold" nodeType="after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wipe(down)">
                                      <p:cBhvr>
                                        <p:cTn id="50" dur="500"/>
                                        <p:tgtEl>
                                          <p:spTgt spid="3">
                                            <p:txEl>
                                              <p:pRg st="8" end="8"/>
                                            </p:txEl>
                                          </p:spTgt>
                                        </p:tgtEl>
                                      </p:cBhvr>
                                    </p:animEffect>
                                  </p:childTnLst>
                                </p:cTn>
                              </p:par>
                            </p:childTnLst>
                          </p:cTn>
                        </p:par>
                        <p:par>
                          <p:cTn id="51" fill="hold">
                            <p:stCondLst>
                              <p:cond delay="8500"/>
                            </p:stCondLst>
                            <p:childTnLst>
                              <p:par>
                                <p:cTn id="52" presetID="22" presetClass="entr" presetSubtype="4" fill="hold" nodeType="after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wipe(down)">
                                      <p:cBhvr>
                                        <p:cTn id="54" dur="500"/>
                                        <p:tgtEl>
                                          <p:spTgt spid="3">
                                            <p:txEl>
                                              <p:pRg st="9" end="9"/>
                                            </p:txEl>
                                          </p:spTgt>
                                        </p:tgtEl>
                                      </p:cBhvr>
                                    </p:animEffect>
                                  </p:childTnLst>
                                </p:cTn>
                              </p:par>
                            </p:childTnLst>
                          </p:cTn>
                        </p:par>
                        <p:par>
                          <p:cTn id="55" fill="hold">
                            <p:stCondLst>
                              <p:cond delay="9000"/>
                            </p:stCondLst>
                            <p:childTnLst>
                              <p:par>
                                <p:cTn id="56" presetID="22" presetClass="entr" presetSubtype="4" fill="hold" nodeType="after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wipe(down)">
                                      <p:cBhvr>
                                        <p:cTn id="58" dur="500"/>
                                        <p:tgtEl>
                                          <p:spTgt spid="3">
                                            <p:txEl>
                                              <p:pRg st="10" end="10"/>
                                            </p:txEl>
                                          </p:spTgt>
                                        </p:tgtEl>
                                      </p:cBhvr>
                                    </p:animEffect>
                                  </p:childTnLst>
                                </p:cTn>
                              </p:par>
                            </p:childTnLst>
                          </p:cTn>
                        </p:par>
                        <p:par>
                          <p:cTn id="59" fill="hold">
                            <p:stCondLst>
                              <p:cond delay="9500"/>
                            </p:stCondLst>
                            <p:childTnLst>
                              <p:par>
                                <p:cTn id="60" presetID="22" presetClass="entr" presetSubtype="4" fill="hold" nodeType="after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wipe(down)">
                                      <p:cBhvr>
                                        <p:cTn id="62" dur="500"/>
                                        <p:tgtEl>
                                          <p:spTgt spid="3">
                                            <p:txEl>
                                              <p:pRg st="11" end="11"/>
                                            </p:txEl>
                                          </p:spTgt>
                                        </p:tgtEl>
                                      </p:cBhvr>
                                    </p:animEffect>
                                  </p:childTnLst>
                                </p:cTn>
                              </p:par>
                            </p:childTnLst>
                          </p:cTn>
                        </p:par>
                        <p:par>
                          <p:cTn id="63" fill="hold">
                            <p:stCondLst>
                              <p:cond delay="10000"/>
                            </p:stCondLst>
                            <p:childTnLst>
                              <p:par>
                                <p:cTn id="64" presetID="22" presetClass="entr" presetSubtype="4" fill="hold" nodeType="afterEffect">
                                  <p:stCondLst>
                                    <p:cond delay="0"/>
                                  </p:stCondLst>
                                  <p:childTnLst>
                                    <p:set>
                                      <p:cBhvr>
                                        <p:cTn id="65" dur="1" fill="hold">
                                          <p:stCondLst>
                                            <p:cond delay="0"/>
                                          </p:stCondLst>
                                        </p:cTn>
                                        <p:tgtEl>
                                          <p:spTgt spid="3">
                                            <p:txEl>
                                              <p:pRg st="12" end="12"/>
                                            </p:txEl>
                                          </p:spTgt>
                                        </p:tgtEl>
                                        <p:attrNameLst>
                                          <p:attrName>style.visibility</p:attrName>
                                        </p:attrNameLst>
                                      </p:cBhvr>
                                      <p:to>
                                        <p:strVal val="visible"/>
                                      </p:to>
                                    </p:set>
                                    <p:animEffect transition="in" filter="wipe(down)">
                                      <p:cBhvr>
                                        <p:cTn id="66" dur="500"/>
                                        <p:tgtEl>
                                          <p:spTgt spid="3">
                                            <p:txEl>
                                              <p:pRg st="12" end="12"/>
                                            </p:txEl>
                                          </p:spTgt>
                                        </p:tgtEl>
                                      </p:cBhvr>
                                    </p:animEffect>
                                  </p:childTnLst>
                                </p:cTn>
                              </p:par>
                            </p:childTnLst>
                          </p:cTn>
                        </p:par>
                        <p:par>
                          <p:cTn id="67" fill="hold">
                            <p:stCondLst>
                              <p:cond delay="10500"/>
                            </p:stCondLst>
                            <p:childTnLst>
                              <p:par>
                                <p:cTn id="68" presetID="22" presetClass="entr" presetSubtype="4" fill="hold" nodeType="afterEffect">
                                  <p:stCondLst>
                                    <p:cond delay="0"/>
                                  </p:stCondLst>
                                  <p:childTnLst>
                                    <p:set>
                                      <p:cBhvr>
                                        <p:cTn id="69" dur="1" fill="hold">
                                          <p:stCondLst>
                                            <p:cond delay="0"/>
                                          </p:stCondLst>
                                        </p:cTn>
                                        <p:tgtEl>
                                          <p:spTgt spid="3">
                                            <p:txEl>
                                              <p:pRg st="13" end="13"/>
                                            </p:txEl>
                                          </p:spTgt>
                                        </p:tgtEl>
                                        <p:attrNameLst>
                                          <p:attrName>style.visibility</p:attrName>
                                        </p:attrNameLst>
                                      </p:cBhvr>
                                      <p:to>
                                        <p:strVal val="visible"/>
                                      </p:to>
                                    </p:set>
                                    <p:animEffect transition="in" filter="wipe(down)">
                                      <p:cBhvr>
                                        <p:cTn id="70" dur="500"/>
                                        <p:tgtEl>
                                          <p:spTgt spid="3">
                                            <p:txEl>
                                              <p:pRg st="13" end="13"/>
                                            </p:txEl>
                                          </p:spTgt>
                                        </p:tgtEl>
                                      </p:cBhvr>
                                    </p:animEffect>
                                  </p:childTnLst>
                                </p:cTn>
                              </p:par>
                            </p:childTnLst>
                          </p:cTn>
                        </p:par>
                        <p:par>
                          <p:cTn id="71" fill="hold">
                            <p:stCondLst>
                              <p:cond delay="11000"/>
                            </p:stCondLst>
                            <p:childTnLst>
                              <p:par>
                                <p:cTn id="72" presetID="22" presetClass="entr" presetSubtype="4" fill="hold" nodeType="afterEffect">
                                  <p:stCondLst>
                                    <p:cond delay="0"/>
                                  </p:stCondLst>
                                  <p:childTnLst>
                                    <p:set>
                                      <p:cBhvr>
                                        <p:cTn id="73" dur="1" fill="hold">
                                          <p:stCondLst>
                                            <p:cond delay="0"/>
                                          </p:stCondLst>
                                        </p:cTn>
                                        <p:tgtEl>
                                          <p:spTgt spid="3">
                                            <p:txEl>
                                              <p:pRg st="14" end="14"/>
                                            </p:txEl>
                                          </p:spTgt>
                                        </p:tgtEl>
                                        <p:attrNameLst>
                                          <p:attrName>style.visibility</p:attrName>
                                        </p:attrNameLst>
                                      </p:cBhvr>
                                      <p:to>
                                        <p:strVal val="visible"/>
                                      </p:to>
                                    </p:set>
                                    <p:animEffect transition="in" filter="wipe(down)">
                                      <p:cBhvr>
                                        <p:cTn id="74" dur="500"/>
                                        <p:tgtEl>
                                          <p:spTgt spid="3">
                                            <p:txEl>
                                              <p:pRg st="14" end="14"/>
                                            </p:txEl>
                                          </p:spTgt>
                                        </p:tgtEl>
                                      </p:cBhvr>
                                    </p:animEffect>
                                  </p:childTnLst>
                                </p:cTn>
                              </p:par>
                            </p:childTnLst>
                          </p:cTn>
                        </p:par>
                        <p:par>
                          <p:cTn id="75" fill="hold">
                            <p:stCondLst>
                              <p:cond delay="11500"/>
                            </p:stCondLst>
                            <p:childTnLst>
                              <p:par>
                                <p:cTn id="76" presetID="22" presetClass="entr" presetSubtype="4" fill="hold" nodeType="afterEffect">
                                  <p:stCondLst>
                                    <p:cond delay="0"/>
                                  </p:stCondLst>
                                  <p:childTnLst>
                                    <p:set>
                                      <p:cBhvr>
                                        <p:cTn id="77" dur="1" fill="hold">
                                          <p:stCondLst>
                                            <p:cond delay="0"/>
                                          </p:stCondLst>
                                        </p:cTn>
                                        <p:tgtEl>
                                          <p:spTgt spid="3">
                                            <p:txEl>
                                              <p:pRg st="15" end="15"/>
                                            </p:txEl>
                                          </p:spTgt>
                                        </p:tgtEl>
                                        <p:attrNameLst>
                                          <p:attrName>style.visibility</p:attrName>
                                        </p:attrNameLst>
                                      </p:cBhvr>
                                      <p:to>
                                        <p:strVal val="visible"/>
                                      </p:to>
                                    </p:set>
                                    <p:animEffect transition="in" filter="wipe(down)">
                                      <p:cBhvr>
                                        <p:cTn id="78" dur="500"/>
                                        <p:tgtEl>
                                          <p:spTgt spid="3">
                                            <p:txEl>
                                              <p:pRg st="15" end="15"/>
                                            </p:txEl>
                                          </p:spTgt>
                                        </p:tgtEl>
                                      </p:cBhvr>
                                    </p:animEffect>
                                  </p:childTnLst>
                                </p:cTn>
                              </p:par>
                            </p:childTnLst>
                          </p:cTn>
                        </p:par>
                        <p:par>
                          <p:cTn id="79" fill="hold">
                            <p:stCondLst>
                              <p:cond delay="12000"/>
                            </p:stCondLst>
                            <p:childTnLst>
                              <p:par>
                                <p:cTn id="80" presetID="22" presetClass="entr" presetSubtype="4" fill="hold" nodeType="afterEffect">
                                  <p:stCondLst>
                                    <p:cond delay="0"/>
                                  </p:stCondLst>
                                  <p:childTnLst>
                                    <p:set>
                                      <p:cBhvr>
                                        <p:cTn id="81" dur="1" fill="hold">
                                          <p:stCondLst>
                                            <p:cond delay="0"/>
                                          </p:stCondLst>
                                        </p:cTn>
                                        <p:tgtEl>
                                          <p:spTgt spid="3">
                                            <p:txEl>
                                              <p:pRg st="16" end="16"/>
                                            </p:txEl>
                                          </p:spTgt>
                                        </p:tgtEl>
                                        <p:attrNameLst>
                                          <p:attrName>style.visibility</p:attrName>
                                        </p:attrNameLst>
                                      </p:cBhvr>
                                      <p:to>
                                        <p:strVal val="visible"/>
                                      </p:to>
                                    </p:set>
                                    <p:animEffect transition="in" filter="wipe(down)">
                                      <p:cBhvr>
                                        <p:cTn id="82" dur="500"/>
                                        <p:tgtEl>
                                          <p:spTgt spid="3">
                                            <p:txEl>
                                              <p:pRg st="16" end="16"/>
                                            </p:txEl>
                                          </p:spTgt>
                                        </p:tgtEl>
                                      </p:cBhvr>
                                    </p:animEffect>
                                  </p:childTnLst>
                                </p:cTn>
                              </p:par>
                            </p:childTnLst>
                          </p:cTn>
                        </p:par>
                        <p:par>
                          <p:cTn id="83" fill="hold">
                            <p:stCondLst>
                              <p:cond delay="12500"/>
                            </p:stCondLst>
                            <p:childTnLst>
                              <p:par>
                                <p:cTn id="84" presetID="22" presetClass="entr" presetSubtype="4" fill="hold" nodeType="afterEffect">
                                  <p:stCondLst>
                                    <p:cond delay="0"/>
                                  </p:stCondLst>
                                  <p:childTnLst>
                                    <p:set>
                                      <p:cBhvr>
                                        <p:cTn id="85" dur="1" fill="hold">
                                          <p:stCondLst>
                                            <p:cond delay="0"/>
                                          </p:stCondLst>
                                        </p:cTn>
                                        <p:tgtEl>
                                          <p:spTgt spid="3">
                                            <p:txEl>
                                              <p:pRg st="17" end="17"/>
                                            </p:txEl>
                                          </p:spTgt>
                                        </p:tgtEl>
                                        <p:attrNameLst>
                                          <p:attrName>style.visibility</p:attrName>
                                        </p:attrNameLst>
                                      </p:cBhvr>
                                      <p:to>
                                        <p:strVal val="visible"/>
                                      </p:to>
                                    </p:set>
                                    <p:animEffect transition="in" filter="wipe(down)">
                                      <p:cBhvr>
                                        <p:cTn id="86" dur="500"/>
                                        <p:tgtEl>
                                          <p:spTgt spid="3">
                                            <p:txEl>
                                              <p:pRg st="17" end="17"/>
                                            </p:txEl>
                                          </p:spTgt>
                                        </p:tgtEl>
                                      </p:cBhvr>
                                    </p:animEffect>
                                  </p:childTnLst>
                                </p:cTn>
                              </p:par>
                            </p:childTnLst>
                          </p:cTn>
                        </p:par>
                        <p:par>
                          <p:cTn id="87" fill="hold">
                            <p:stCondLst>
                              <p:cond delay="13000"/>
                            </p:stCondLst>
                            <p:childTnLst>
                              <p:par>
                                <p:cTn id="88" presetID="22" presetClass="entr" presetSubtype="4" fill="hold" nodeType="afterEffect">
                                  <p:stCondLst>
                                    <p:cond delay="0"/>
                                  </p:stCondLst>
                                  <p:childTnLst>
                                    <p:set>
                                      <p:cBhvr>
                                        <p:cTn id="89" dur="1" fill="hold">
                                          <p:stCondLst>
                                            <p:cond delay="0"/>
                                          </p:stCondLst>
                                        </p:cTn>
                                        <p:tgtEl>
                                          <p:spTgt spid="3">
                                            <p:txEl>
                                              <p:pRg st="18" end="18"/>
                                            </p:txEl>
                                          </p:spTgt>
                                        </p:tgtEl>
                                        <p:attrNameLst>
                                          <p:attrName>style.visibility</p:attrName>
                                        </p:attrNameLst>
                                      </p:cBhvr>
                                      <p:to>
                                        <p:strVal val="visible"/>
                                      </p:to>
                                    </p:set>
                                    <p:animEffect transition="in" filter="wipe(down)">
                                      <p:cBhvr>
                                        <p:cTn id="90" dur="500"/>
                                        <p:tgtEl>
                                          <p:spTgt spid="3">
                                            <p:txEl>
                                              <p:pRg st="18" end="18"/>
                                            </p:txEl>
                                          </p:spTgt>
                                        </p:tgtEl>
                                      </p:cBhvr>
                                    </p:animEffect>
                                  </p:childTnLst>
                                </p:cTn>
                              </p:par>
                            </p:childTnLst>
                          </p:cTn>
                        </p:par>
                        <p:par>
                          <p:cTn id="91" fill="hold">
                            <p:stCondLst>
                              <p:cond delay="13500"/>
                            </p:stCondLst>
                            <p:childTnLst>
                              <p:par>
                                <p:cTn id="92" presetID="10" presetClass="entr" presetSubtype="0" fill="hold" nodeType="afterEffect">
                                  <p:stCondLst>
                                    <p:cond delay="0"/>
                                  </p:stCondLst>
                                  <p:childTnLst>
                                    <p:set>
                                      <p:cBhvr>
                                        <p:cTn id="93" dur="1" fill="hold">
                                          <p:stCondLst>
                                            <p:cond delay="0"/>
                                          </p:stCondLst>
                                        </p:cTn>
                                        <p:tgtEl>
                                          <p:spTgt spid="10"/>
                                        </p:tgtEl>
                                        <p:attrNameLst>
                                          <p:attrName>style.visibility</p:attrName>
                                        </p:attrNameLst>
                                      </p:cBhvr>
                                      <p:to>
                                        <p:strVal val="visible"/>
                                      </p:to>
                                    </p:set>
                                    <p:animEffect transition="in" filter="fade">
                                      <p:cBhvr>
                                        <p:cTn id="94" dur="500"/>
                                        <p:tgtEl>
                                          <p:spTgt spid="10"/>
                                        </p:tgtEl>
                                      </p:cBhvr>
                                    </p:animEffect>
                                  </p:childTnLst>
                                </p:cTn>
                              </p:par>
                            </p:childTnLst>
                          </p:cTn>
                        </p:par>
                        <p:par>
                          <p:cTn id="95" fill="hold">
                            <p:stCondLst>
                              <p:cond delay="14000"/>
                            </p:stCondLst>
                            <p:childTnLst>
                              <p:par>
                                <p:cTn id="96" presetID="35" presetClass="emph" presetSubtype="0" repeatCount="3000" fill="hold" nodeType="afterEffect">
                                  <p:stCondLst>
                                    <p:cond delay="0"/>
                                  </p:stCondLst>
                                  <p:childTnLst>
                                    <p:anim calcmode="discrete" valueType="str">
                                      <p:cBhvr>
                                        <p:cTn id="97" dur="1000" fill="hold"/>
                                        <p:tgtEl>
                                          <p:spTgt spid="10"/>
                                        </p:tgtEl>
                                        <p:attrNameLst>
                                          <p:attrName>style.visibility</p:attrName>
                                        </p:attrNameLst>
                                      </p:cBhvr>
                                      <p:tavLst>
                                        <p:tav tm="0">
                                          <p:val>
                                            <p:strVal val="hidden"/>
                                          </p:val>
                                        </p:tav>
                                        <p:tav tm="50000">
                                          <p:val>
                                            <p:strVal val="visible"/>
                                          </p:val>
                                        </p:tav>
                                      </p:tavLst>
                                    </p:anim>
                                  </p:childTnLst>
                                </p:cTn>
                              </p:par>
                            </p:childTnLst>
                          </p:cTn>
                        </p:par>
                        <p:par>
                          <p:cTn id="98" fill="hold">
                            <p:stCondLst>
                              <p:cond delay="17000"/>
                            </p:stCondLst>
                            <p:childTnLst>
                              <p:par>
                                <p:cTn id="99" presetID="5" presetClass="entr" presetSubtype="10" fill="hold" grpId="0" nodeType="afterEffect">
                                  <p:stCondLst>
                                    <p:cond delay="0"/>
                                  </p:stCondLst>
                                  <p:childTnLst>
                                    <p:set>
                                      <p:cBhvr>
                                        <p:cTn id="100" dur="1" fill="hold">
                                          <p:stCondLst>
                                            <p:cond delay="0"/>
                                          </p:stCondLst>
                                        </p:cTn>
                                        <p:tgtEl>
                                          <p:spTgt spid="16"/>
                                        </p:tgtEl>
                                        <p:attrNameLst>
                                          <p:attrName>style.visibility</p:attrName>
                                        </p:attrNameLst>
                                      </p:cBhvr>
                                      <p:to>
                                        <p:strVal val="visible"/>
                                      </p:to>
                                    </p:set>
                                    <p:animEffect transition="in" filter="checkerboard(across)">
                                      <p:cBhvr>
                                        <p:cTn id="10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 name="Rectangle 4"/>
          <p:cNvSpPr/>
          <p:nvPr/>
        </p:nvSpPr>
        <p:spPr>
          <a:xfrm>
            <a:off x="-278343" y="0"/>
            <a:ext cx="10750996" cy="3122881"/>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ctrTitle"/>
          </p:nvPr>
        </p:nvSpPr>
        <p:spPr>
          <a:xfrm>
            <a:off x="382722" y="0"/>
            <a:ext cx="7772400" cy="844129"/>
          </a:xfrm>
        </p:spPr>
        <p:txBody>
          <a:bodyPr anchor="t"/>
          <a:lstStyle/>
          <a:p>
            <a:pPr algn="l"/>
            <a:r>
              <a:rPr lang="en-US" b="1" smtClean="0">
                <a:solidFill>
                  <a:schemeClr val="bg1"/>
                </a:solidFill>
              </a:rPr>
              <a:t>BATHROOM</a:t>
            </a:r>
            <a:endParaRPr lang="en-US" b="1" dirty="0">
              <a:solidFill>
                <a:schemeClr val="bg1"/>
              </a:solidFill>
            </a:endParaRPr>
          </a:p>
        </p:txBody>
      </p:sp>
      <p:sp>
        <p:nvSpPr>
          <p:cNvPr id="3" name="Subtitle 2"/>
          <p:cNvSpPr>
            <a:spLocks noGrp="1"/>
          </p:cNvSpPr>
          <p:nvPr>
            <p:ph type="subTitle" idx="1"/>
          </p:nvPr>
        </p:nvSpPr>
        <p:spPr>
          <a:xfrm>
            <a:off x="382722" y="704969"/>
            <a:ext cx="8075478" cy="3767950"/>
          </a:xfrm>
        </p:spPr>
        <p:txBody>
          <a:bodyPr>
            <a:normAutofit/>
          </a:bodyPr>
          <a:lstStyle/>
          <a:p>
            <a:pPr marL="225425" indent="-225425" algn="l">
              <a:buFont typeface="Arial"/>
              <a:buChar char="•"/>
            </a:pPr>
            <a:r>
              <a:rPr lang="en-US" sz="2400" dirty="0" err="1" smtClean="0">
                <a:solidFill>
                  <a:schemeClr val="bg1"/>
                </a:solidFill>
              </a:rPr>
              <a:t>Lumiere</a:t>
            </a:r>
            <a:r>
              <a:rPr lang="en-US" sz="2400" dirty="0" smtClean="0">
                <a:solidFill>
                  <a:schemeClr val="bg1"/>
                </a:solidFill>
              </a:rPr>
              <a:t> de Vie Eye Balm</a:t>
            </a:r>
          </a:p>
          <a:p>
            <a:pPr marL="225425" indent="-225425" algn="l">
              <a:buFont typeface="Arial"/>
              <a:buChar char="•"/>
            </a:pPr>
            <a:r>
              <a:rPr lang="en-US" sz="2400" dirty="0" err="1" smtClean="0">
                <a:solidFill>
                  <a:schemeClr val="bg1"/>
                </a:solidFill>
              </a:rPr>
              <a:t>Lumiere</a:t>
            </a:r>
            <a:r>
              <a:rPr lang="en-US" sz="2400" dirty="0" smtClean="0">
                <a:solidFill>
                  <a:schemeClr val="bg1"/>
                </a:solidFill>
              </a:rPr>
              <a:t> de Vie Illuminating Fading Fluid</a:t>
            </a:r>
          </a:p>
          <a:p>
            <a:pPr marL="225425" indent="-225425" algn="l">
              <a:buFont typeface="Arial"/>
              <a:buChar char="•"/>
            </a:pPr>
            <a:r>
              <a:rPr lang="en-US" sz="2400" dirty="0" err="1" smtClean="0">
                <a:solidFill>
                  <a:schemeClr val="bg1"/>
                </a:solidFill>
              </a:rPr>
              <a:t>Lumiere</a:t>
            </a:r>
            <a:r>
              <a:rPr lang="en-US" sz="2400" dirty="0" smtClean="0">
                <a:solidFill>
                  <a:schemeClr val="bg1"/>
                </a:solidFill>
              </a:rPr>
              <a:t> de Vie Serum Concentrate</a:t>
            </a:r>
          </a:p>
          <a:p>
            <a:pPr marL="225425" indent="-225425" algn="l">
              <a:buFont typeface="Arial"/>
              <a:buChar char="•"/>
            </a:pPr>
            <a:r>
              <a:rPr lang="en-US" sz="2400" dirty="0" err="1" smtClean="0">
                <a:solidFill>
                  <a:schemeClr val="bg1"/>
                </a:solidFill>
              </a:rPr>
              <a:t>Lumiere</a:t>
            </a:r>
            <a:r>
              <a:rPr lang="en-US" sz="2400" dirty="0" smtClean="0">
                <a:solidFill>
                  <a:schemeClr val="bg1"/>
                </a:solidFill>
              </a:rPr>
              <a:t> de Vie Volcanic Exfoliating Mask</a:t>
            </a:r>
          </a:p>
          <a:p>
            <a:pPr marL="225425" indent="-225425" algn="l">
              <a:buFont typeface="Arial"/>
              <a:buChar char="•"/>
            </a:pPr>
            <a:r>
              <a:rPr lang="en-US" sz="2400" dirty="0" err="1" smtClean="0">
                <a:solidFill>
                  <a:schemeClr val="bg1"/>
                </a:solidFill>
              </a:rPr>
              <a:t>Lumiere</a:t>
            </a:r>
            <a:r>
              <a:rPr lang="en-US" sz="2400" dirty="0" smtClean="0">
                <a:solidFill>
                  <a:schemeClr val="bg1"/>
                </a:solidFill>
              </a:rPr>
              <a:t> de Vie Intense Rejuvenation Crème </a:t>
            </a:r>
            <a:endParaRPr lang="en-US" sz="2400" dirty="0">
              <a:solidFill>
                <a:schemeClr val="bg1"/>
              </a:solidFill>
            </a:endParaRPr>
          </a:p>
        </p:txBody>
      </p:sp>
      <p:grpSp>
        <p:nvGrpSpPr>
          <p:cNvPr id="6" name="Group 5"/>
          <p:cNvGrpSpPr/>
          <p:nvPr/>
        </p:nvGrpSpPr>
        <p:grpSpPr>
          <a:xfrm>
            <a:off x="6884085" y="2538354"/>
            <a:ext cx="2028316" cy="2028316"/>
            <a:chOff x="6960288" y="2399194"/>
            <a:chExt cx="2028316" cy="2028316"/>
          </a:xfrm>
        </p:grpSpPr>
        <p:sp>
          <p:nvSpPr>
            <p:cNvPr id="7" name="32-Point Star 6"/>
            <p:cNvSpPr/>
            <p:nvPr/>
          </p:nvSpPr>
          <p:spPr>
            <a:xfrm>
              <a:off x="6960288" y="2399194"/>
              <a:ext cx="2028316" cy="2028316"/>
            </a:xfrm>
            <a:prstGeom prst="star3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TextBox 7"/>
            <p:cNvSpPr txBox="1"/>
            <p:nvPr/>
          </p:nvSpPr>
          <p:spPr>
            <a:xfrm>
              <a:off x="7033493" y="2784021"/>
              <a:ext cx="1881908" cy="1200329"/>
            </a:xfrm>
            <a:prstGeom prst="rect">
              <a:avLst/>
            </a:prstGeom>
            <a:noFill/>
          </p:spPr>
          <p:txBody>
            <a:bodyPr wrap="square" rtlCol="0">
              <a:spAutoFit/>
            </a:bodyPr>
            <a:lstStyle/>
            <a:p>
              <a:pPr algn="ctr" defTabSz="457200">
                <a:lnSpc>
                  <a:spcPct val="80000"/>
                </a:lnSpc>
              </a:pPr>
              <a:r>
                <a:rPr lang="en-US" sz="4000" b="1" dirty="0" smtClean="0">
                  <a:solidFill>
                    <a:srgbClr val="FFFFFF"/>
                  </a:solidFill>
                  <a:latin typeface="Calibri"/>
                </a:rPr>
                <a:t>BV</a:t>
              </a:r>
            </a:p>
            <a:p>
              <a:pPr algn="ctr" defTabSz="457200">
                <a:lnSpc>
                  <a:spcPct val="80000"/>
                </a:lnSpc>
              </a:pPr>
              <a:r>
                <a:rPr lang="en-US" sz="4800" b="1" dirty="0" smtClean="0">
                  <a:solidFill>
                    <a:srgbClr val="FFFFFF"/>
                  </a:solidFill>
                  <a:latin typeface="Calibri"/>
                </a:rPr>
                <a:t>115</a:t>
              </a:r>
              <a:endParaRPr lang="en-US" sz="4800" b="1" dirty="0">
                <a:solidFill>
                  <a:srgbClr val="FFFFFF"/>
                </a:solidFill>
                <a:latin typeface="Calibri"/>
              </a:endParaRPr>
            </a:p>
          </p:txBody>
        </p:sp>
      </p:grpSp>
      <p:sp>
        <p:nvSpPr>
          <p:cNvPr id="13" name="Rectangle 12"/>
          <p:cNvSpPr/>
          <p:nvPr/>
        </p:nvSpPr>
        <p:spPr>
          <a:xfrm>
            <a:off x="6855690" y="5927991"/>
            <a:ext cx="2284944" cy="949980"/>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white"/>
                </a:solidFill>
                <a:latin typeface="Calibri"/>
              </a:rPr>
              <a:t>KITCHEN</a:t>
            </a:r>
            <a:endParaRPr lang="en-US" dirty="0">
              <a:solidFill>
                <a:prstClr val="white"/>
              </a:solidFill>
              <a:latin typeface="Calibri"/>
            </a:endParaRPr>
          </a:p>
        </p:txBody>
      </p:sp>
      <p:sp>
        <p:nvSpPr>
          <p:cNvPr id="14" name="TextBox 13"/>
          <p:cNvSpPr txBox="1"/>
          <p:nvPr/>
        </p:nvSpPr>
        <p:spPr>
          <a:xfrm>
            <a:off x="6957291" y="6281071"/>
            <a:ext cx="1992842" cy="523220"/>
          </a:xfrm>
          <a:prstGeom prst="rect">
            <a:avLst/>
          </a:prstGeom>
          <a:solidFill>
            <a:schemeClr val="bg1">
              <a:lumMod val="95000"/>
            </a:schemeClr>
          </a:solidFill>
          <a:effectLst>
            <a:glow rad="101600">
              <a:schemeClr val="accent2">
                <a:satMod val="175000"/>
                <a:alpha val="40000"/>
              </a:schemeClr>
            </a:glow>
          </a:effectLst>
        </p:spPr>
        <p:txBody>
          <a:bodyPr wrap="square" rtlCol="0">
            <a:spAutoFit/>
          </a:bodyPr>
          <a:lstStyle/>
          <a:p>
            <a:pPr algn="ctr" defTabSz="457200"/>
            <a:r>
              <a:rPr lang="en-US" sz="2800" b="1" dirty="0" smtClean="0">
                <a:solidFill>
                  <a:srgbClr val="FF0000"/>
                </a:solidFill>
                <a:latin typeface="Calibri"/>
              </a:rPr>
              <a:t>BV  = 239</a:t>
            </a:r>
          </a:p>
        </p:txBody>
      </p:sp>
      <p:sp>
        <p:nvSpPr>
          <p:cNvPr id="15" name="Title 1"/>
          <p:cNvSpPr txBox="1">
            <a:spLocks/>
          </p:cNvSpPr>
          <p:nvPr/>
        </p:nvSpPr>
        <p:spPr>
          <a:xfrm>
            <a:off x="6957290" y="5885403"/>
            <a:ext cx="2183343" cy="84412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solidFill>
                  <a:prstClr val="white"/>
                </a:solidFill>
                <a:latin typeface="Calibri"/>
              </a:rPr>
              <a:t>Annuity Calculator</a:t>
            </a:r>
            <a:endParaRPr lang="en-US" sz="2000" b="1" dirty="0">
              <a:solidFill>
                <a:prstClr val="white"/>
              </a:solidFill>
              <a:latin typeface="Calibri"/>
            </a:endParaRPr>
          </a:p>
        </p:txBody>
      </p:sp>
      <p:sp>
        <p:nvSpPr>
          <p:cNvPr id="16" name="TextBox 15"/>
          <p:cNvSpPr txBox="1"/>
          <p:nvPr/>
        </p:nvSpPr>
        <p:spPr>
          <a:xfrm>
            <a:off x="8098567" y="6278551"/>
            <a:ext cx="724564" cy="523220"/>
          </a:xfrm>
          <a:prstGeom prst="rect">
            <a:avLst/>
          </a:prstGeom>
          <a:solidFill>
            <a:schemeClr val="bg1">
              <a:lumMod val="95000"/>
            </a:schemeClr>
          </a:solidFill>
          <a:effectLst/>
        </p:spPr>
        <p:txBody>
          <a:bodyPr wrap="square" rtlCol="0">
            <a:spAutoFit/>
          </a:bodyPr>
          <a:lstStyle/>
          <a:p>
            <a:pPr algn="ctr" defTabSz="457200"/>
            <a:r>
              <a:rPr lang="en-US" sz="2800" b="1" dirty="0" smtClean="0">
                <a:solidFill>
                  <a:srgbClr val="FF0000"/>
                </a:solidFill>
                <a:latin typeface="Calibri"/>
              </a:rPr>
              <a:t>354</a:t>
            </a:r>
            <a:endParaRPr lang="en-US" sz="2800" b="1" dirty="0">
              <a:solidFill>
                <a:srgbClr val="FF0000"/>
              </a:solidFill>
              <a:latin typeface="Calibri"/>
            </a:endParaRPr>
          </a:p>
        </p:txBody>
      </p:sp>
    </p:spTree>
    <p:extLst>
      <p:ext uri="{BB962C8B-B14F-4D97-AF65-F5344CB8AC3E}">
        <p14:creationId xmlns:p14="http://schemas.microsoft.com/office/powerpoint/2010/main" val="224969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3000"/>
                            </p:stCondLst>
                            <p:childTnLst>
                              <p:par>
                                <p:cTn id="29" presetID="35" presetClass="emph" presetSubtype="0" repeatCount="3000" fill="hold" nodeType="afterEffect">
                                  <p:stCondLst>
                                    <p:cond delay="0"/>
                                  </p:stCondLst>
                                  <p:childTnLst>
                                    <p:anim calcmode="discrete" valueType="str">
                                      <p:cBhvr>
                                        <p:cTn id="30" dur="1000" fill="hold"/>
                                        <p:tgtEl>
                                          <p:spTgt spid="6"/>
                                        </p:tgtEl>
                                        <p:attrNameLst>
                                          <p:attrName>style.visibility</p:attrName>
                                        </p:attrNameLst>
                                      </p:cBhvr>
                                      <p:tavLst>
                                        <p:tav tm="0">
                                          <p:val>
                                            <p:strVal val="hidden"/>
                                          </p:val>
                                        </p:tav>
                                        <p:tav tm="50000">
                                          <p:val>
                                            <p:strVal val="visible"/>
                                          </p:val>
                                        </p:tav>
                                      </p:tavLst>
                                    </p:anim>
                                  </p:childTnLst>
                                </p:cTn>
                              </p:par>
                            </p:childTnLst>
                          </p:cTn>
                        </p:par>
                        <p:par>
                          <p:cTn id="31" fill="hold">
                            <p:stCondLst>
                              <p:cond delay="6000"/>
                            </p:stCondLst>
                            <p:childTnLst>
                              <p:par>
                                <p:cTn id="32" presetID="5" presetClass="entr" presetSubtype="1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heckerboard(across)">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3"/>
          <p:cNvGrpSpPr>
            <a:grpSpLocks/>
          </p:cNvGrpSpPr>
          <p:nvPr/>
        </p:nvGrpSpPr>
        <p:grpSpPr bwMode="auto">
          <a:xfrm>
            <a:off x="173160" y="4679506"/>
            <a:ext cx="9144000" cy="1676400"/>
            <a:chOff x="0" y="2086"/>
            <a:chExt cx="5760" cy="1056"/>
          </a:xfrm>
        </p:grpSpPr>
        <p:sp>
          <p:nvSpPr>
            <p:cNvPr id="23" name="Rectangle 3"/>
            <p:cNvSpPr>
              <a:spLocks noChangeArrowheads="1"/>
            </p:cNvSpPr>
            <p:nvPr/>
          </p:nvSpPr>
          <p:spPr bwMode="gray">
            <a:xfrm>
              <a:off x="0" y="2325"/>
              <a:ext cx="5760" cy="817"/>
            </a:xfrm>
            <a:prstGeom prst="rect">
              <a:avLst/>
            </a:prstGeom>
            <a:gradFill rotWithShape="1">
              <a:gsLst>
                <a:gs pos="0">
                  <a:srgbClr val="DDDDDD"/>
                </a:gs>
                <a:gs pos="100000">
                  <a:srgbClr val="FFFFFF"/>
                </a:gs>
              </a:gsLst>
              <a:lin ang="5400000" scaled="1"/>
            </a:gradFill>
            <a:ln w="9525">
              <a:noFill/>
              <a:miter lim="800000"/>
              <a:headEnd/>
              <a:tailEnd/>
            </a:ln>
          </p:spPr>
          <p:txBody>
            <a:bodyPr wrap="none" lIns="90000" tIns="90000" rIns="72000" bIns="90000" anchor="ctr"/>
            <a:lstStyle/>
            <a:p>
              <a:pPr algn="ctr" defTabSz="457200" eaLnBrk="0" hangingPunct="0"/>
              <a:endParaRPr lang="en-US" noProof="1">
                <a:solidFill>
                  <a:prstClr val="black"/>
                </a:solidFill>
                <a:latin typeface="Calibri" pitchFamily="34" charset="0"/>
                <a:cs typeface="Arial" charset="0"/>
              </a:endParaRPr>
            </a:p>
          </p:txBody>
        </p:sp>
        <p:sp>
          <p:nvSpPr>
            <p:cNvPr id="24" name="Rectangle 25"/>
            <p:cNvSpPr>
              <a:spLocks noChangeArrowheads="1"/>
            </p:cNvSpPr>
            <p:nvPr/>
          </p:nvSpPr>
          <p:spPr bwMode="gray">
            <a:xfrm flipV="1">
              <a:off x="0" y="2086"/>
              <a:ext cx="5760" cy="246"/>
            </a:xfrm>
            <a:prstGeom prst="rect">
              <a:avLst/>
            </a:prstGeom>
            <a:gradFill rotWithShape="1">
              <a:gsLst>
                <a:gs pos="0">
                  <a:srgbClr val="DBDBDB"/>
                </a:gs>
                <a:gs pos="100000">
                  <a:srgbClr val="FFFFFF"/>
                </a:gs>
              </a:gsLst>
              <a:lin ang="5400000" scaled="1"/>
            </a:gradFill>
            <a:ln w="9525">
              <a:noFill/>
              <a:miter lim="800000"/>
              <a:headEnd/>
              <a:tailEnd/>
            </a:ln>
          </p:spPr>
          <p:txBody>
            <a:bodyPr rot="10800000" wrap="none" lIns="90000" tIns="90000" rIns="72000" bIns="90000" anchor="ctr"/>
            <a:lstStyle/>
            <a:p>
              <a:pPr algn="ctr" defTabSz="457200" eaLnBrk="0" hangingPunct="0"/>
              <a:endParaRPr lang="en-US" noProof="1">
                <a:solidFill>
                  <a:prstClr val="black"/>
                </a:solidFill>
                <a:latin typeface="Calibri" pitchFamily="34" charset="0"/>
                <a:cs typeface="Arial" charset="0"/>
              </a:endParaRPr>
            </a:p>
          </p:txBody>
        </p:sp>
      </p:grpSp>
      <p:grpSp>
        <p:nvGrpSpPr>
          <p:cNvPr id="63" name="Group 62"/>
          <p:cNvGrpSpPr/>
          <p:nvPr/>
        </p:nvGrpSpPr>
        <p:grpSpPr>
          <a:xfrm>
            <a:off x="127027" y="5444749"/>
            <a:ext cx="1203644" cy="784985"/>
            <a:chOff x="409467" y="5468843"/>
            <a:chExt cx="1203644" cy="784985"/>
          </a:xfrm>
        </p:grpSpPr>
        <p:sp>
          <p:nvSpPr>
            <p:cNvPr id="3" name="Freeform 2"/>
            <p:cNvSpPr/>
            <p:nvPr/>
          </p:nvSpPr>
          <p:spPr>
            <a:xfrm>
              <a:off x="409467" y="5468843"/>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TextBox 12"/>
            <p:cNvSpPr txBox="1"/>
            <p:nvPr/>
          </p:nvSpPr>
          <p:spPr>
            <a:xfrm>
              <a:off x="671129" y="5486286"/>
              <a:ext cx="361318" cy="486159"/>
            </a:xfrm>
            <a:prstGeom prst="rect">
              <a:avLst/>
            </a:prstGeom>
            <a:noFill/>
            <a:effectLst>
              <a:reflection blurRad="6350" stA="52000" endA="300" endPos="35000" dir="5400000" sy="-100000" algn="bl" rotWithShape="0"/>
            </a:effectLst>
          </p:spPr>
          <p:txBody>
            <a:bodyPr wrap="none" rtlCol="0">
              <a:spAutoFit/>
            </a:bodyPr>
            <a:lstStyle/>
            <a:p>
              <a:pPr defTabSz="457200"/>
              <a:r>
                <a:rPr lang="en-US" sz="4000" dirty="0" smtClean="0">
                  <a:solidFill>
                    <a:prstClr val="black"/>
                  </a:solidFill>
                  <a:effectLst>
                    <a:reflection blurRad="6350" stA="55000" endA="300" endPos="45500" dir="5400000" sy="-100000" algn="bl" rotWithShape="0"/>
                  </a:effectLst>
                  <a:latin typeface="Arial Black" pitchFamily="34" charset="0"/>
                </a:rPr>
                <a:t>1</a:t>
              </a:r>
              <a:endParaRPr lang="en-US" sz="4000" dirty="0">
                <a:solidFill>
                  <a:prstClr val="black"/>
                </a:solidFill>
                <a:effectLst>
                  <a:reflection blurRad="6350" stA="55000" endA="300" endPos="45500" dir="5400000" sy="-100000" algn="bl" rotWithShape="0"/>
                </a:effectLst>
                <a:latin typeface="Arial Black" pitchFamily="34" charset="0"/>
              </a:endParaRPr>
            </a:p>
          </p:txBody>
        </p:sp>
      </p:grpSp>
      <p:grpSp>
        <p:nvGrpSpPr>
          <p:cNvPr id="39" name="Group 38"/>
          <p:cNvGrpSpPr/>
          <p:nvPr/>
        </p:nvGrpSpPr>
        <p:grpSpPr>
          <a:xfrm>
            <a:off x="392017" y="1200892"/>
            <a:ext cx="1132100" cy="2084948"/>
            <a:chOff x="479502" y="2895600"/>
            <a:chExt cx="1044498" cy="1923614"/>
          </a:xfrm>
        </p:grpSpPr>
        <p:grpSp>
          <p:nvGrpSpPr>
            <p:cNvPr id="31" name="Group 4"/>
            <p:cNvGrpSpPr/>
            <p:nvPr/>
          </p:nvGrpSpPr>
          <p:grpSpPr>
            <a:xfrm>
              <a:off x="990600" y="2895600"/>
              <a:ext cx="533400" cy="1923614"/>
              <a:chOff x="990600" y="2895600"/>
              <a:chExt cx="533400" cy="1923614"/>
            </a:xfrm>
          </p:grpSpPr>
          <p:sp>
            <p:nvSpPr>
              <p:cNvPr id="25" name="Freeform 41"/>
              <p:cNvSpPr>
                <a:spLocks/>
              </p:cNvSpPr>
              <p:nvPr/>
            </p:nvSpPr>
            <p:spPr bwMode="auto">
              <a:xfrm>
                <a:off x="990600" y="2895600"/>
                <a:ext cx="533400" cy="1923614"/>
              </a:xfrm>
              <a:custGeom>
                <a:avLst/>
                <a:gdLst/>
                <a:ahLst/>
                <a:cxnLst>
                  <a:cxn ang="0">
                    <a:pos x="24" y="368"/>
                  </a:cxn>
                  <a:cxn ang="0">
                    <a:pos x="16" y="410"/>
                  </a:cxn>
                  <a:cxn ang="0">
                    <a:pos x="14" y="450"/>
                  </a:cxn>
                  <a:cxn ang="0">
                    <a:pos x="32" y="462"/>
                  </a:cxn>
                  <a:cxn ang="0">
                    <a:pos x="32" y="524"/>
                  </a:cxn>
                  <a:cxn ang="0">
                    <a:pos x="30" y="634"/>
                  </a:cxn>
                  <a:cxn ang="0">
                    <a:pos x="40" y="670"/>
                  </a:cxn>
                  <a:cxn ang="0">
                    <a:pos x="38" y="730"/>
                  </a:cxn>
                  <a:cxn ang="0">
                    <a:pos x="42" y="774"/>
                  </a:cxn>
                  <a:cxn ang="0">
                    <a:pos x="48" y="810"/>
                  </a:cxn>
                  <a:cxn ang="0">
                    <a:pos x="60" y="870"/>
                  </a:cxn>
                  <a:cxn ang="0">
                    <a:pos x="104" y="880"/>
                  </a:cxn>
                  <a:cxn ang="0">
                    <a:pos x="104" y="848"/>
                  </a:cxn>
                  <a:cxn ang="0">
                    <a:pos x="98" y="814"/>
                  </a:cxn>
                  <a:cxn ang="0">
                    <a:pos x="96" y="796"/>
                  </a:cxn>
                  <a:cxn ang="0">
                    <a:pos x="104" y="768"/>
                  </a:cxn>
                  <a:cxn ang="0">
                    <a:pos x="100" y="734"/>
                  </a:cxn>
                  <a:cxn ang="0">
                    <a:pos x="98" y="646"/>
                  </a:cxn>
                  <a:cxn ang="0">
                    <a:pos x="120" y="556"/>
                  </a:cxn>
                  <a:cxn ang="0">
                    <a:pos x="130" y="538"/>
                  </a:cxn>
                  <a:cxn ang="0">
                    <a:pos x="134" y="632"/>
                  </a:cxn>
                  <a:cxn ang="0">
                    <a:pos x="130" y="770"/>
                  </a:cxn>
                  <a:cxn ang="0">
                    <a:pos x="132" y="838"/>
                  </a:cxn>
                  <a:cxn ang="0">
                    <a:pos x="158" y="858"/>
                  </a:cxn>
                  <a:cxn ang="0">
                    <a:pos x="180" y="874"/>
                  </a:cxn>
                  <a:cxn ang="0">
                    <a:pos x="222" y="866"/>
                  </a:cxn>
                  <a:cxn ang="0">
                    <a:pos x="200" y="840"/>
                  </a:cxn>
                  <a:cxn ang="0">
                    <a:pos x="182" y="818"/>
                  </a:cxn>
                  <a:cxn ang="0">
                    <a:pos x="190" y="786"/>
                  </a:cxn>
                  <a:cxn ang="0">
                    <a:pos x="192" y="752"/>
                  </a:cxn>
                  <a:cxn ang="0">
                    <a:pos x="200" y="704"/>
                  </a:cxn>
                  <a:cxn ang="0">
                    <a:pos x="200" y="650"/>
                  </a:cxn>
                  <a:cxn ang="0">
                    <a:pos x="216" y="536"/>
                  </a:cxn>
                  <a:cxn ang="0">
                    <a:pos x="218" y="452"/>
                  </a:cxn>
                  <a:cxn ang="0">
                    <a:pos x="238" y="438"/>
                  </a:cxn>
                  <a:cxn ang="0">
                    <a:pos x="220" y="352"/>
                  </a:cxn>
                  <a:cxn ang="0">
                    <a:pos x="210" y="306"/>
                  </a:cxn>
                  <a:cxn ang="0">
                    <a:pos x="248" y="300"/>
                  </a:cxn>
                  <a:cxn ang="0">
                    <a:pos x="248" y="244"/>
                  </a:cxn>
                  <a:cxn ang="0">
                    <a:pos x="230" y="196"/>
                  </a:cxn>
                  <a:cxn ang="0">
                    <a:pos x="206" y="156"/>
                  </a:cxn>
                  <a:cxn ang="0">
                    <a:pos x="164" y="138"/>
                  </a:cxn>
                  <a:cxn ang="0">
                    <a:pos x="138" y="126"/>
                  </a:cxn>
                  <a:cxn ang="0">
                    <a:pos x="148" y="92"/>
                  </a:cxn>
                  <a:cxn ang="0">
                    <a:pos x="156" y="64"/>
                  </a:cxn>
                  <a:cxn ang="0">
                    <a:pos x="150" y="54"/>
                  </a:cxn>
                  <a:cxn ang="0">
                    <a:pos x="146" y="18"/>
                  </a:cxn>
                  <a:cxn ang="0">
                    <a:pos x="110" y="0"/>
                  </a:cxn>
                  <a:cxn ang="0">
                    <a:pos x="74" y="12"/>
                  </a:cxn>
                  <a:cxn ang="0">
                    <a:pos x="60" y="44"/>
                  </a:cxn>
                  <a:cxn ang="0">
                    <a:pos x="68" y="64"/>
                  </a:cxn>
                  <a:cxn ang="0">
                    <a:pos x="58" y="72"/>
                  </a:cxn>
                  <a:cxn ang="0">
                    <a:pos x="72" y="96"/>
                  </a:cxn>
                  <a:cxn ang="0">
                    <a:pos x="82" y="112"/>
                  </a:cxn>
                  <a:cxn ang="0">
                    <a:pos x="62" y="136"/>
                  </a:cxn>
                  <a:cxn ang="0">
                    <a:pos x="6" y="168"/>
                  </a:cxn>
                  <a:cxn ang="0">
                    <a:pos x="4" y="238"/>
                  </a:cxn>
                  <a:cxn ang="0">
                    <a:pos x="18" y="284"/>
                  </a:cxn>
                </a:cxnLst>
                <a:rect l="0" t="0" r="r" b="b"/>
                <a:pathLst>
                  <a:path w="254" h="884">
                    <a:moveTo>
                      <a:pt x="34" y="322"/>
                    </a:moveTo>
                    <a:lnTo>
                      <a:pt x="34" y="322"/>
                    </a:lnTo>
                    <a:lnTo>
                      <a:pt x="30" y="340"/>
                    </a:lnTo>
                    <a:lnTo>
                      <a:pt x="24" y="356"/>
                    </a:lnTo>
                    <a:lnTo>
                      <a:pt x="24" y="356"/>
                    </a:lnTo>
                    <a:lnTo>
                      <a:pt x="24" y="368"/>
                    </a:lnTo>
                    <a:lnTo>
                      <a:pt x="24" y="374"/>
                    </a:lnTo>
                    <a:lnTo>
                      <a:pt x="22" y="380"/>
                    </a:lnTo>
                    <a:lnTo>
                      <a:pt x="22" y="380"/>
                    </a:lnTo>
                    <a:lnTo>
                      <a:pt x="20" y="386"/>
                    </a:lnTo>
                    <a:lnTo>
                      <a:pt x="18" y="394"/>
                    </a:lnTo>
                    <a:lnTo>
                      <a:pt x="16" y="410"/>
                    </a:lnTo>
                    <a:lnTo>
                      <a:pt x="16" y="410"/>
                    </a:lnTo>
                    <a:lnTo>
                      <a:pt x="12" y="438"/>
                    </a:lnTo>
                    <a:lnTo>
                      <a:pt x="12" y="438"/>
                    </a:lnTo>
                    <a:lnTo>
                      <a:pt x="10" y="446"/>
                    </a:lnTo>
                    <a:lnTo>
                      <a:pt x="10" y="448"/>
                    </a:lnTo>
                    <a:lnTo>
                      <a:pt x="14" y="450"/>
                    </a:lnTo>
                    <a:lnTo>
                      <a:pt x="14" y="450"/>
                    </a:lnTo>
                    <a:lnTo>
                      <a:pt x="28" y="452"/>
                    </a:lnTo>
                    <a:lnTo>
                      <a:pt x="28" y="452"/>
                    </a:lnTo>
                    <a:lnTo>
                      <a:pt x="30" y="452"/>
                    </a:lnTo>
                    <a:lnTo>
                      <a:pt x="30" y="454"/>
                    </a:lnTo>
                    <a:lnTo>
                      <a:pt x="32" y="462"/>
                    </a:lnTo>
                    <a:lnTo>
                      <a:pt x="30" y="474"/>
                    </a:lnTo>
                    <a:lnTo>
                      <a:pt x="30" y="474"/>
                    </a:lnTo>
                    <a:lnTo>
                      <a:pt x="30" y="492"/>
                    </a:lnTo>
                    <a:lnTo>
                      <a:pt x="32" y="508"/>
                    </a:lnTo>
                    <a:lnTo>
                      <a:pt x="32" y="508"/>
                    </a:lnTo>
                    <a:lnTo>
                      <a:pt x="32" y="524"/>
                    </a:lnTo>
                    <a:lnTo>
                      <a:pt x="32" y="538"/>
                    </a:lnTo>
                    <a:lnTo>
                      <a:pt x="28" y="568"/>
                    </a:lnTo>
                    <a:lnTo>
                      <a:pt x="28" y="568"/>
                    </a:lnTo>
                    <a:lnTo>
                      <a:pt x="26" y="600"/>
                    </a:lnTo>
                    <a:lnTo>
                      <a:pt x="28" y="616"/>
                    </a:lnTo>
                    <a:lnTo>
                      <a:pt x="30" y="634"/>
                    </a:lnTo>
                    <a:lnTo>
                      <a:pt x="30" y="634"/>
                    </a:lnTo>
                    <a:lnTo>
                      <a:pt x="34" y="646"/>
                    </a:lnTo>
                    <a:lnTo>
                      <a:pt x="38" y="658"/>
                    </a:lnTo>
                    <a:lnTo>
                      <a:pt x="38" y="658"/>
                    </a:lnTo>
                    <a:lnTo>
                      <a:pt x="40" y="664"/>
                    </a:lnTo>
                    <a:lnTo>
                      <a:pt x="40" y="670"/>
                    </a:lnTo>
                    <a:lnTo>
                      <a:pt x="36" y="682"/>
                    </a:lnTo>
                    <a:lnTo>
                      <a:pt x="36" y="682"/>
                    </a:lnTo>
                    <a:lnTo>
                      <a:pt x="36" y="698"/>
                    </a:lnTo>
                    <a:lnTo>
                      <a:pt x="36" y="712"/>
                    </a:lnTo>
                    <a:lnTo>
                      <a:pt x="36" y="712"/>
                    </a:lnTo>
                    <a:lnTo>
                      <a:pt x="38" y="730"/>
                    </a:lnTo>
                    <a:lnTo>
                      <a:pt x="38" y="738"/>
                    </a:lnTo>
                    <a:lnTo>
                      <a:pt x="40" y="746"/>
                    </a:lnTo>
                    <a:lnTo>
                      <a:pt x="40" y="746"/>
                    </a:lnTo>
                    <a:lnTo>
                      <a:pt x="42" y="760"/>
                    </a:lnTo>
                    <a:lnTo>
                      <a:pt x="42" y="774"/>
                    </a:lnTo>
                    <a:lnTo>
                      <a:pt x="42" y="774"/>
                    </a:lnTo>
                    <a:lnTo>
                      <a:pt x="42" y="780"/>
                    </a:lnTo>
                    <a:lnTo>
                      <a:pt x="44" y="786"/>
                    </a:lnTo>
                    <a:lnTo>
                      <a:pt x="46" y="798"/>
                    </a:lnTo>
                    <a:lnTo>
                      <a:pt x="46" y="798"/>
                    </a:lnTo>
                    <a:lnTo>
                      <a:pt x="46" y="804"/>
                    </a:lnTo>
                    <a:lnTo>
                      <a:pt x="48" y="810"/>
                    </a:lnTo>
                    <a:lnTo>
                      <a:pt x="50" y="820"/>
                    </a:lnTo>
                    <a:lnTo>
                      <a:pt x="50" y="820"/>
                    </a:lnTo>
                    <a:lnTo>
                      <a:pt x="54" y="850"/>
                    </a:lnTo>
                    <a:lnTo>
                      <a:pt x="54" y="850"/>
                    </a:lnTo>
                    <a:lnTo>
                      <a:pt x="56" y="860"/>
                    </a:lnTo>
                    <a:lnTo>
                      <a:pt x="60" y="870"/>
                    </a:lnTo>
                    <a:lnTo>
                      <a:pt x="66" y="878"/>
                    </a:lnTo>
                    <a:lnTo>
                      <a:pt x="78" y="882"/>
                    </a:lnTo>
                    <a:lnTo>
                      <a:pt x="78" y="882"/>
                    </a:lnTo>
                    <a:lnTo>
                      <a:pt x="88" y="884"/>
                    </a:lnTo>
                    <a:lnTo>
                      <a:pt x="98" y="882"/>
                    </a:lnTo>
                    <a:lnTo>
                      <a:pt x="104" y="880"/>
                    </a:lnTo>
                    <a:lnTo>
                      <a:pt x="106" y="876"/>
                    </a:lnTo>
                    <a:lnTo>
                      <a:pt x="108" y="872"/>
                    </a:lnTo>
                    <a:lnTo>
                      <a:pt x="108" y="866"/>
                    </a:lnTo>
                    <a:lnTo>
                      <a:pt x="108" y="866"/>
                    </a:lnTo>
                    <a:lnTo>
                      <a:pt x="104" y="848"/>
                    </a:lnTo>
                    <a:lnTo>
                      <a:pt x="104" y="848"/>
                    </a:lnTo>
                    <a:lnTo>
                      <a:pt x="100" y="842"/>
                    </a:lnTo>
                    <a:lnTo>
                      <a:pt x="98" y="834"/>
                    </a:lnTo>
                    <a:lnTo>
                      <a:pt x="98" y="834"/>
                    </a:lnTo>
                    <a:lnTo>
                      <a:pt x="96" y="824"/>
                    </a:lnTo>
                    <a:lnTo>
                      <a:pt x="96" y="818"/>
                    </a:lnTo>
                    <a:lnTo>
                      <a:pt x="98" y="814"/>
                    </a:lnTo>
                    <a:lnTo>
                      <a:pt x="98" y="814"/>
                    </a:lnTo>
                    <a:lnTo>
                      <a:pt x="100" y="810"/>
                    </a:lnTo>
                    <a:lnTo>
                      <a:pt x="100" y="808"/>
                    </a:lnTo>
                    <a:lnTo>
                      <a:pt x="98" y="804"/>
                    </a:lnTo>
                    <a:lnTo>
                      <a:pt x="96" y="798"/>
                    </a:lnTo>
                    <a:lnTo>
                      <a:pt x="96" y="796"/>
                    </a:lnTo>
                    <a:lnTo>
                      <a:pt x="98" y="794"/>
                    </a:lnTo>
                    <a:lnTo>
                      <a:pt x="98" y="794"/>
                    </a:lnTo>
                    <a:lnTo>
                      <a:pt x="102" y="790"/>
                    </a:lnTo>
                    <a:lnTo>
                      <a:pt x="104" y="782"/>
                    </a:lnTo>
                    <a:lnTo>
                      <a:pt x="106" y="774"/>
                    </a:lnTo>
                    <a:lnTo>
                      <a:pt x="104" y="768"/>
                    </a:lnTo>
                    <a:lnTo>
                      <a:pt x="104" y="768"/>
                    </a:lnTo>
                    <a:lnTo>
                      <a:pt x="104" y="758"/>
                    </a:lnTo>
                    <a:lnTo>
                      <a:pt x="102" y="750"/>
                    </a:lnTo>
                    <a:lnTo>
                      <a:pt x="102" y="742"/>
                    </a:lnTo>
                    <a:lnTo>
                      <a:pt x="100" y="734"/>
                    </a:lnTo>
                    <a:lnTo>
                      <a:pt x="100" y="734"/>
                    </a:lnTo>
                    <a:lnTo>
                      <a:pt x="98" y="724"/>
                    </a:lnTo>
                    <a:lnTo>
                      <a:pt x="96" y="712"/>
                    </a:lnTo>
                    <a:lnTo>
                      <a:pt x="96" y="690"/>
                    </a:lnTo>
                    <a:lnTo>
                      <a:pt x="96" y="690"/>
                    </a:lnTo>
                    <a:lnTo>
                      <a:pt x="96" y="662"/>
                    </a:lnTo>
                    <a:lnTo>
                      <a:pt x="98" y="646"/>
                    </a:lnTo>
                    <a:lnTo>
                      <a:pt x="100" y="632"/>
                    </a:lnTo>
                    <a:lnTo>
                      <a:pt x="100" y="632"/>
                    </a:lnTo>
                    <a:lnTo>
                      <a:pt x="108" y="608"/>
                    </a:lnTo>
                    <a:lnTo>
                      <a:pt x="114" y="584"/>
                    </a:lnTo>
                    <a:lnTo>
                      <a:pt x="114" y="584"/>
                    </a:lnTo>
                    <a:lnTo>
                      <a:pt x="120" y="556"/>
                    </a:lnTo>
                    <a:lnTo>
                      <a:pt x="124" y="540"/>
                    </a:lnTo>
                    <a:lnTo>
                      <a:pt x="126" y="534"/>
                    </a:lnTo>
                    <a:lnTo>
                      <a:pt x="126" y="532"/>
                    </a:lnTo>
                    <a:lnTo>
                      <a:pt x="126" y="532"/>
                    </a:lnTo>
                    <a:lnTo>
                      <a:pt x="128" y="534"/>
                    </a:lnTo>
                    <a:lnTo>
                      <a:pt x="130" y="538"/>
                    </a:lnTo>
                    <a:lnTo>
                      <a:pt x="132" y="552"/>
                    </a:lnTo>
                    <a:lnTo>
                      <a:pt x="134" y="576"/>
                    </a:lnTo>
                    <a:lnTo>
                      <a:pt x="134" y="576"/>
                    </a:lnTo>
                    <a:lnTo>
                      <a:pt x="134" y="604"/>
                    </a:lnTo>
                    <a:lnTo>
                      <a:pt x="134" y="632"/>
                    </a:lnTo>
                    <a:lnTo>
                      <a:pt x="134" y="632"/>
                    </a:lnTo>
                    <a:lnTo>
                      <a:pt x="136" y="656"/>
                    </a:lnTo>
                    <a:lnTo>
                      <a:pt x="136" y="680"/>
                    </a:lnTo>
                    <a:lnTo>
                      <a:pt x="136" y="680"/>
                    </a:lnTo>
                    <a:lnTo>
                      <a:pt x="130" y="740"/>
                    </a:lnTo>
                    <a:lnTo>
                      <a:pt x="130" y="740"/>
                    </a:lnTo>
                    <a:lnTo>
                      <a:pt x="130" y="770"/>
                    </a:lnTo>
                    <a:lnTo>
                      <a:pt x="132" y="800"/>
                    </a:lnTo>
                    <a:lnTo>
                      <a:pt x="132" y="800"/>
                    </a:lnTo>
                    <a:lnTo>
                      <a:pt x="132" y="814"/>
                    </a:lnTo>
                    <a:lnTo>
                      <a:pt x="132" y="814"/>
                    </a:lnTo>
                    <a:lnTo>
                      <a:pt x="130" y="830"/>
                    </a:lnTo>
                    <a:lnTo>
                      <a:pt x="132" y="838"/>
                    </a:lnTo>
                    <a:lnTo>
                      <a:pt x="134" y="846"/>
                    </a:lnTo>
                    <a:lnTo>
                      <a:pt x="134" y="846"/>
                    </a:lnTo>
                    <a:lnTo>
                      <a:pt x="136" y="848"/>
                    </a:lnTo>
                    <a:lnTo>
                      <a:pt x="140" y="852"/>
                    </a:lnTo>
                    <a:lnTo>
                      <a:pt x="148" y="854"/>
                    </a:lnTo>
                    <a:lnTo>
                      <a:pt x="158" y="858"/>
                    </a:lnTo>
                    <a:lnTo>
                      <a:pt x="166" y="862"/>
                    </a:lnTo>
                    <a:lnTo>
                      <a:pt x="166" y="862"/>
                    </a:lnTo>
                    <a:lnTo>
                      <a:pt x="172" y="868"/>
                    </a:lnTo>
                    <a:lnTo>
                      <a:pt x="176" y="872"/>
                    </a:lnTo>
                    <a:lnTo>
                      <a:pt x="180" y="874"/>
                    </a:lnTo>
                    <a:lnTo>
                      <a:pt x="180" y="874"/>
                    </a:lnTo>
                    <a:lnTo>
                      <a:pt x="192" y="878"/>
                    </a:lnTo>
                    <a:lnTo>
                      <a:pt x="204" y="878"/>
                    </a:lnTo>
                    <a:lnTo>
                      <a:pt x="204" y="878"/>
                    </a:lnTo>
                    <a:lnTo>
                      <a:pt x="214" y="874"/>
                    </a:lnTo>
                    <a:lnTo>
                      <a:pt x="220" y="870"/>
                    </a:lnTo>
                    <a:lnTo>
                      <a:pt x="222" y="866"/>
                    </a:lnTo>
                    <a:lnTo>
                      <a:pt x="222" y="862"/>
                    </a:lnTo>
                    <a:lnTo>
                      <a:pt x="222" y="858"/>
                    </a:lnTo>
                    <a:lnTo>
                      <a:pt x="218" y="854"/>
                    </a:lnTo>
                    <a:lnTo>
                      <a:pt x="218" y="854"/>
                    </a:lnTo>
                    <a:lnTo>
                      <a:pt x="210" y="846"/>
                    </a:lnTo>
                    <a:lnTo>
                      <a:pt x="200" y="840"/>
                    </a:lnTo>
                    <a:lnTo>
                      <a:pt x="200" y="840"/>
                    </a:lnTo>
                    <a:lnTo>
                      <a:pt x="192" y="832"/>
                    </a:lnTo>
                    <a:lnTo>
                      <a:pt x="186" y="824"/>
                    </a:lnTo>
                    <a:lnTo>
                      <a:pt x="186" y="824"/>
                    </a:lnTo>
                    <a:lnTo>
                      <a:pt x="184" y="822"/>
                    </a:lnTo>
                    <a:lnTo>
                      <a:pt x="182" y="818"/>
                    </a:lnTo>
                    <a:lnTo>
                      <a:pt x="184" y="810"/>
                    </a:lnTo>
                    <a:lnTo>
                      <a:pt x="186" y="802"/>
                    </a:lnTo>
                    <a:lnTo>
                      <a:pt x="190" y="796"/>
                    </a:lnTo>
                    <a:lnTo>
                      <a:pt x="190" y="796"/>
                    </a:lnTo>
                    <a:lnTo>
                      <a:pt x="190" y="792"/>
                    </a:lnTo>
                    <a:lnTo>
                      <a:pt x="190" y="786"/>
                    </a:lnTo>
                    <a:lnTo>
                      <a:pt x="188" y="776"/>
                    </a:lnTo>
                    <a:lnTo>
                      <a:pt x="188" y="776"/>
                    </a:lnTo>
                    <a:lnTo>
                      <a:pt x="188" y="764"/>
                    </a:lnTo>
                    <a:lnTo>
                      <a:pt x="190" y="758"/>
                    </a:lnTo>
                    <a:lnTo>
                      <a:pt x="192" y="752"/>
                    </a:lnTo>
                    <a:lnTo>
                      <a:pt x="192" y="752"/>
                    </a:lnTo>
                    <a:lnTo>
                      <a:pt x="196" y="742"/>
                    </a:lnTo>
                    <a:lnTo>
                      <a:pt x="200" y="730"/>
                    </a:lnTo>
                    <a:lnTo>
                      <a:pt x="200" y="730"/>
                    </a:lnTo>
                    <a:lnTo>
                      <a:pt x="200" y="718"/>
                    </a:lnTo>
                    <a:lnTo>
                      <a:pt x="200" y="704"/>
                    </a:lnTo>
                    <a:lnTo>
                      <a:pt x="200" y="704"/>
                    </a:lnTo>
                    <a:lnTo>
                      <a:pt x="200" y="690"/>
                    </a:lnTo>
                    <a:lnTo>
                      <a:pt x="198" y="678"/>
                    </a:lnTo>
                    <a:lnTo>
                      <a:pt x="198" y="678"/>
                    </a:lnTo>
                    <a:lnTo>
                      <a:pt x="196" y="670"/>
                    </a:lnTo>
                    <a:lnTo>
                      <a:pt x="198" y="664"/>
                    </a:lnTo>
                    <a:lnTo>
                      <a:pt x="200" y="650"/>
                    </a:lnTo>
                    <a:lnTo>
                      <a:pt x="200" y="650"/>
                    </a:lnTo>
                    <a:lnTo>
                      <a:pt x="202" y="622"/>
                    </a:lnTo>
                    <a:lnTo>
                      <a:pt x="204" y="592"/>
                    </a:lnTo>
                    <a:lnTo>
                      <a:pt x="204" y="592"/>
                    </a:lnTo>
                    <a:lnTo>
                      <a:pt x="210" y="564"/>
                    </a:lnTo>
                    <a:lnTo>
                      <a:pt x="216" y="536"/>
                    </a:lnTo>
                    <a:lnTo>
                      <a:pt x="216" y="536"/>
                    </a:lnTo>
                    <a:lnTo>
                      <a:pt x="218" y="508"/>
                    </a:lnTo>
                    <a:lnTo>
                      <a:pt x="218" y="480"/>
                    </a:lnTo>
                    <a:lnTo>
                      <a:pt x="218" y="480"/>
                    </a:lnTo>
                    <a:lnTo>
                      <a:pt x="218" y="452"/>
                    </a:lnTo>
                    <a:lnTo>
                      <a:pt x="218" y="452"/>
                    </a:lnTo>
                    <a:lnTo>
                      <a:pt x="218" y="444"/>
                    </a:lnTo>
                    <a:lnTo>
                      <a:pt x="218" y="442"/>
                    </a:lnTo>
                    <a:lnTo>
                      <a:pt x="222" y="440"/>
                    </a:lnTo>
                    <a:lnTo>
                      <a:pt x="222" y="440"/>
                    </a:lnTo>
                    <a:lnTo>
                      <a:pt x="230" y="440"/>
                    </a:lnTo>
                    <a:lnTo>
                      <a:pt x="238" y="438"/>
                    </a:lnTo>
                    <a:lnTo>
                      <a:pt x="238" y="438"/>
                    </a:lnTo>
                    <a:lnTo>
                      <a:pt x="234" y="422"/>
                    </a:lnTo>
                    <a:lnTo>
                      <a:pt x="230" y="404"/>
                    </a:lnTo>
                    <a:lnTo>
                      <a:pt x="224" y="370"/>
                    </a:lnTo>
                    <a:lnTo>
                      <a:pt x="224" y="370"/>
                    </a:lnTo>
                    <a:lnTo>
                      <a:pt x="220" y="352"/>
                    </a:lnTo>
                    <a:lnTo>
                      <a:pt x="216" y="334"/>
                    </a:lnTo>
                    <a:lnTo>
                      <a:pt x="216" y="334"/>
                    </a:lnTo>
                    <a:lnTo>
                      <a:pt x="214" y="328"/>
                    </a:lnTo>
                    <a:lnTo>
                      <a:pt x="210" y="322"/>
                    </a:lnTo>
                    <a:lnTo>
                      <a:pt x="210" y="322"/>
                    </a:lnTo>
                    <a:lnTo>
                      <a:pt x="210" y="306"/>
                    </a:lnTo>
                    <a:lnTo>
                      <a:pt x="210" y="306"/>
                    </a:lnTo>
                    <a:lnTo>
                      <a:pt x="226" y="304"/>
                    </a:lnTo>
                    <a:lnTo>
                      <a:pt x="242" y="304"/>
                    </a:lnTo>
                    <a:lnTo>
                      <a:pt x="242" y="304"/>
                    </a:lnTo>
                    <a:lnTo>
                      <a:pt x="246" y="302"/>
                    </a:lnTo>
                    <a:lnTo>
                      <a:pt x="248" y="300"/>
                    </a:lnTo>
                    <a:lnTo>
                      <a:pt x="252" y="294"/>
                    </a:lnTo>
                    <a:lnTo>
                      <a:pt x="254" y="284"/>
                    </a:lnTo>
                    <a:lnTo>
                      <a:pt x="252" y="276"/>
                    </a:lnTo>
                    <a:lnTo>
                      <a:pt x="252" y="276"/>
                    </a:lnTo>
                    <a:lnTo>
                      <a:pt x="248" y="244"/>
                    </a:lnTo>
                    <a:lnTo>
                      <a:pt x="248" y="244"/>
                    </a:lnTo>
                    <a:lnTo>
                      <a:pt x="246" y="236"/>
                    </a:lnTo>
                    <a:lnTo>
                      <a:pt x="242" y="228"/>
                    </a:lnTo>
                    <a:lnTo>
                      <a:pt x="242" y="228"/>
                    </a:lnTo>
                    <a:lnTo>
                      <a:pt x="238" y="220"/>
                    </a:lnTo>
                    <a:lnTo>
                      <a:pt x="236" y="214"/>
                    </a:lnTo>
                    <a:lnTo>
                      <a:pt x="230" y="196"/>
                    </a:lnTo>
                    <a:lnTo>
                      <a:pt x="230" y="196"/>
                    </a:lnTo>
                    <a:lnTo>
                      <a:pt x="224" y="182"/>
                    </a:lnTo>
                    <a:lnTo>
                      <a:pt x="216" y="166"/>
                    </a:lnTo>
                    <a:lnTo>
                      <a:pt x="216" y="166"/>
                    </a:lnTo>
                    <a:lnTo>
                      <a:pt x="212" y="160"/>
                    </a:lnTo>
                    <a:lnTo>
                      <a:pt x="206" y="156"/>
                    </a:lnTo>
                    <a:lnTo>
                      <a:pt x="192" y="150"/>
                    </a:lnTo>
                    <a:lnTo>
                      <a:pt x="192" y="150"/>
                    </a:lnTo>
                    <a:lnTo>
                      <a:pt x="176" y="146"/>
                    </a:lnTo>
                    <a:lnTo>
                      <a:pt x="176" y="146"/>
                    </a:lnTo>
                    <a:lnTo>
                      <a:pt x="170" y="142"/>
                    </a:lnTo>
                    <a:lnTo>
                      <a:pt x="164" y="138"/>
                    </a:lnTo>
                    <a:lnTo>
                      <a:pt x="164" y="138"/>
                    </a:lnTo>
                    <a:lnTo>
                      <a:pt x="148" y="134"/>
                    </a:lnTo>
                    <a:lnTo>
                      <a:pt x="140" y="132"/>
                    </a:lnTo>
                    <a:lnTo>
                      <a:pt x="138" y="128"/>
                    </a:lnTo>
                    <a:lnTo>
                      <a:pt x="138" y="126"/>
                    </a:lnTo>
                    <a:lnTo>
                      <a:pt x="138" y="126"/>
                    </a:lnTo>
                    <a:lnTo>
                      <a:pt x="140" y="114"/>
                    </a:lnTo>
                    <a:lnTo>
                      <a:pt x="142" y="104"/>
                    </a:lnTo>
                    <a:lnTo>
                      <a:pt x="142" y="104"/>
                    </a:lnTo>
                    <a:lnTo>
                      <a:pt x="144" y="96"/>
                    </a:lnTo>
                    <a:lnTo>
                      <a:pt x="146" y="94"/>
                    </a:lnTo>
                    <a:lnTo>
                      <a:pt x="148" y="92"/>
                    </a:lnTo>
                    <a:lnTo>
                      <a:pt x="148" y="92"/>
                    </a:lnTo>
                    <a:lnTo>
                      <a:pt x="152" y="86"/>
                    </a:lnTo>
                    <a:lnTo>
                      <a:pt x="154" y="80"/>
                    </a:lnTo>
                    <a:lnTo>
                      <a:pt x="154" y="80"/>
                    </a:lnTo>
                    <a:lnTo>
                      <a:pt x="156" y="68"/>
                    </a:lnTo>
                    <a:lnTo>
                      <a:pt x="156" y="64"/>
                    </a:lnTo>
                    <a:lnTo>
                      <a:pt x="154" y="62"/>
                    </a:lnTo>
                    <a:lnTo>
                      <a:pt x="152" y="64"/>
                    </a:lnTo>
                    <a:lnTo>
                      <a:pt x="152" y="64"/>
                    </a:lnTo>
                    <a:lnTo>
                      <a:pt x="148" y="62"/>
                    </a:lnTo>
                    <a:lnTo>
                      <a:pt x="148" y="58"/>
                    </a:lnTo>
                    <a:lnTo>
                      <a:pt x="150" y="54"/>
                    </a:lnTo>
                    <a:lnTo>
                      <a:pt x="152" y="50"/>
                    </a:lnTo>
                    <a:lnTo>
                      <a:pt x="152" y="50"/>
                    </a:lnTo>
                    <a:lnTo>
                      <a:pt x="150" y="36"/>
                    </a:lnTo>
                    <a:lnTo>
                      <a:pt x="150" y="24"/>
                    </a:lnTo>
                    <a:lnTo>
                      <a:pt x="150" y="24"/>
                    </a:lnTo>
                    <a:lnTo>
                      <a:pt x="146" y="18"/>
                    </a:lnTo>
                    <a:lnTo>
                      <a:pt x="142" y="16"/>
                    </a:lnTo>
                    <a:lnTo>
                      <a:pt x="134" y="10"/>
                    </a:lnTo>
                    <a:lnTo>
                      <a:pt x="134" y="10"/>
                    </a:lnTo>
                    <a:lnTo>
                      <a:pt x="122" y="2"/>
                    </a:lnTo>
                    <a:lnTo>
                      <a:pt x="116" y="0"/>
                    </a:lnTo>
                    <a:lnTo>
                      <a:pt x="110" y="0"/>
                    </a:lnTo>
                    <a:lnTo>
                      <a:pt x="110" y="0"/>
                    </a:lnTo>
                    <a:lnTo>
                      <a:pt x="98" y="2"/>
                    </a:lnTo>
                    <a:lnTo>
                      <a:pt x="92" y="2"/>
                    </a:lnTo>
                    <a:lnTo>
                      <a:pt x="86" y="6"/>
                    </a:lnTo>
                    <a:lnTo>
                      <a:pt x="86" y="6"/>
                    </a:lnTo>
                    <a:lnTo>
                      <a:pt x="74" y="12"/>
                    </a:lnTo>
                    <a:lnTo>
                      <a:pt x="68" y="14"/>
                    </a:lnTo>
                    <a:lnTo>
                      <a:pt x="64" y="20"/>
                    </a:lnTo>
                    <a:lnTo>
                      <a:pt x="64" y="20"/>
                    </a:lnTo>
                    <a:lnTo>
                      <a:pt x="60" y="32"/>
                    </a:lnTo>
                    <a:lnTo>
                      <a:pt x="60" y="38"/>
                    </a:lnTo>
                    <a:lnTo>
                      <a:pt x="60" y="44"/>
                    </a:lnTo>
                    <a:lnTo>
                      <a:pt x="60" y="44"/>
                    </a:lnTo>
                    <a:lnTo>
                      <a:pt x="60" y="50"/>
                    </a:lnTo>
                    <a:lnTo>
                      <a:pt x="62" y="54"/>
                    </a:lnTo>
                    <a:lnTo>
                      <a:pt x="62" y="54"/>
                    </a:lnTo>
                    <a:lnTo>
                      <a:pt x="66" y="62"/>
                    </a:lnTo>
                    <a:lnTo>
                      <a:pt x="68" y="64"/>
                    </a:lnTo>
                    <a:lnTo>
                      <a:pt x="68" y="68"/>
                    </a:lnTo>
                    <a:lnTo>
                      <a:pt x="68" y="68"/>
                    </a:lnTo>
                    <a:lnTo>
                      <a:pt x="64" y="68"/>
                    </a:lnTo>
                    <a:lnTo>
                      <a:pt x="60" y="68"/>
                    </a:lnTo>
                    <a:lnTo>
                      <a:pt x="60" y="68"/>
                    </a:lnTo>
                    <a:lnTo>
                      <a:pt x="58" y="72"/>
                    </a:lnTo>
                    <a:lnTo>
                      <a:pt x="58" y="76"/>
                    </a:lnTo>
                    <a:lnTo>
                      <a:pt x="62" y="82"/>
                    </a:lnTo>
                    <a:lnTo>
                      <a:pt x="62" y="82"/>
                    </a:lnTo>
                    <a:lnTo>
                      <a:pt x="66" y="90"/>
                    </a:lnTo>
                    <a:lnTo>
                      <a:pt x="68" y="94"/>
                    </a:lnTo>
                    <a:lnTo>
                      <a:pt x="72" y="96"/>
                    </a:lnTo>
                    <a:lnTo>
                      <a:pt x="72" y="96"/>
                    </a:lnTo>
                    <a:lnTo>
                      <a:pt x="74" y="96"/>
                    </a:lnTo>
                    <a:lnTo>
                      <a:pt x="76" y="100"/>
                    </a:lnTo>
                    <a:lnTo>
                      <a:pt x="76" y="100"/>
                    </a:lnTo>
                    <a:lnTo>
                      <a:pt x="82" y="112"/>
                    </a:lnTo>
                    <a:lnTo>
                      <a:pt x="82" y="112"/>
                    </a:lnTo>
                    <a:lnTo>
                      <a:pt x="82" y="118"/>
                    </a:lnTo>
                    <a:lnTo>
                      <a:pt x="82" y="122"/>
                    </a:lnTo>
                    <a:lnTo>
                      <a:pt x="80" y="126"/>
                    </a:lnTo>
                    <a:lnTo>
                      <a:pt x="78" y="128"/>
                    </a:lnTo>
                    <a:lnTo>
                      <a:pt x="72" y="132"/>
                    </a:lnTo>
                    <a:lnTo>
                      <a:pt x="62" y="136"/>
                    </a:lnTo>
                    <a:lnTo>
                      <a:pt x="62" y="136"/>
                    </a:lnTo>
                    <a:lnTo>
                      <a:pt x="28" y="150"/>
                    </a:lnTo>
                    <a:lnTo>
                      <a:pt x="28" y="150"/>
                    </a:lnTo>
                    <a:lnTo>
                      <a:pt x="18" y="154"/>
                    </a:lnTo>
                    <a:lnTo>
                      <a:pt x="10" y="160"/>
                    </a:lnTo>
                    <a:lnTo>
                      <a:pt x="6" y="168"/>
                    </a:lnTo>
                    <a:lnTo>
                      <a:pt x="2" y="178"/>
                    </a:lnTo>
                    <a:lnTo>
                      <a:pt x="2" y="178"/>
                    </a:lnTo>
                    <a:lnTo>
                      <a:pt x="0" y="194"/>
                    </a:lnTo>
                    <a:lnTo>
                      <a:pt x="2" y="208"/>
                    </a:lnTo>
                    <a:lnTo>
                      <a:pt x="4" y="238"/>
                    </a:lnTo>
                    <a:lnTo>
                      <a:pt x="4" y="238"/>
                    </a:lnTo>
                    <a:lnTo>
                      <a:pt x="4" y="252"/>
                    </a:lnTo>
                    <a:lnTo>
                      <a:pt x="6" y="258"/>
                    </a:lnTo>
                    <a:lnTo>
                      <a:pt x="8" y="266"/>
                    </a:lnTo>
                    <a:lnTo>
                      <a:pt x="8" y="266"/>
                    </a:lnTo>
                    <a:lnTo>
                      <a:pt x="18" y="284"/>
                    </a:lnTo>
                    <a:lnTo>
                      <a:pt x="18" y="284"/>
                    </a:lnTo>
                    <a:lnTo>
                      <a:pt x="28" y="302"/>
                    </a:lnTo>
                    <a:lnTo>
                      <a:pt x="32" y="312"/>
                    </a:lnTo>
                    <a:lnTo>
                      <a:pt x="34" y="322"/>
                    </a:lnTo>
                    <a:close/>
                  </a:path>
                </a:pathLst>
              </a:custGeom>
              <a:solidFill>
                <a:srgbClr val="000000"/>
              </a:solidFill>
              <a:ln w="9525">
                <a:noFill/>
                <a:round/>
                <a:headEnd/>
                <a:tailEnd/>
              </a:ln>
              <a:effectLst>
                <a:reflection blurRad="6350" stA="52000" endA="300" endPos="35000" dir="5400000" sy="-100000" algn="bl" rotWithShape="0"/>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latin typeface="Calibri"/>
                </a:endParaRPr>
              </a:p>
            </p:txBody>
          </p:sp>
          <p:sp>
            <p:nvSpPr>
              <p:cNvPr id="53" name="Freeform 914"/>
              <p:cNvSpPr>
                <a:spLocks/>
              </p:cNvSpPr>
              <p:nvPr/>
            </p:nvSpPr>
            <p:spPr bwMode="auto">
              <a:xfrm flipH="1">
                <a:off x="1202947" y="3186040"/>
                <a:ext cx="156939" cy="257474"/>
              </a:xfrm>
              <a:custGeom>
                <a:avLst/>
                <a:gdLst>
                  <a:gd name="T0" fmla="*/ 143 w 191"/>
                  <a:gd name="T1" fmla="*/ 0 h 663"/>
                  <a:gd name="T2" fmla="*/ 191 w 191"/>
                  <a:gd name="T3" fmla="*/ 55 h 663"/>
                  <a:gd name="T4" fmla="*/ 150 w 191"/>
                  <a:gd name="T5" fmla="*/ 89 h 663"/>
                  <a:gd name="T6" fmla="*/ 150 w 191"/>
                  <a:gd name="T7" fmla="*/ 89 h 663"/>
                  <a:gd name="T8" fmla="*/ 164 w 191"/>
                  <a:gd name="T9" fmla="*/ 185 h 663"/>
                  <a:gd name="T10" fmla="*/ 164 w 191"/>
                  <a:gd name="T11" fmla="*/ 273 h 663"/>
                  <a:gd name="T12" fmla="*/ 157 w 191"/>
                  <a:gd name="T13" fmla="*/ 369 h 663"/>
                  <a:gd name="T14" fmla="*/ 143 w 191"/>
                  <a:gd name="T15" fmla="*/ 554 h 663"/>
                  <a:gd name="T16" fmla="*/ 143 w 191"/>
                  <a:gd name="T17" fmla="*/ 636 h 663"/>
                  <a:gd name="T18" fmla="*/ 89 w 191"/>
                  <a:gd name="T19" fmla="*/ 663 h 663"/>
                  <a:gd name="T20" fmla="*/ 0 w 191"/>
                  <a:gd name="T21" fmla="*/ 636 h 663"/>
                  <a:gd name="T22" fmla="*/ 0 w 191"/>
                  <a:gd name="T23" fmla="*/ 636 h 663"/>
                  <a:gd name="T24" fmla="*/ 27 w 191"/>
                  <a:gd name="T25" fmla="*/ 465 h 663"/>
                  <a:gd name="T26" fmla="*/ 55 w 191"/>
                  <a:gd name="T27" fmla="*/ 335 h 663"/>
                  <a:gd name="T28" fmla="*/ 68 w 191"/>
                  <a:gd name="T29" fmla="*/ 280 h 663"/>
                  <a:gd name="T30" fmla="*/ 75 w 191"/>
                  <a:gd name="T31" fmla="*/ 239 h 663"/>
                  <a:gd name="T32" fmla="*/ 75 w 191"/>
                  <a:gd name="T33" fmla="*/ 239 h 663"/>
                  <a:gd name="T34" fmla="*/ 96 w 191"/>
                  <a:gd name="T35" fmla="*/ 185 h 663"/>
                  <a:gd name="T36" fmla="*/ 109 w 191"/>
                  <a:gd name="T37" fmla="*/ 130 h 663"/>
                  <a:gd name="T38" fmla="*/ 109 w 191"/>
                  <a:gd name="T39" fmla="*/ 75 h 663"/>
                  <a:gd name="T40" fmla="*/ 102 w 191"/>
                  <a:gd name="T41" fmla="*/ 41 h 663"/>
                  <a:gd name="T42" fmla="*/ 143 w 191"/>
                  <a:gd name="T43" fmla="*/ 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1" h="663">
                    <a:moveTo>
                      <a:pt x="143" y="0"/>
                    </a:moveTo>
                    <a:lnTo>
                      <a:pt x="191" y="55"/>
                    </a:lnTo>
                    <a:lnTo>
                      <a:pt x="150" y="89"/>
                    </a:lnTo>
                    <a:lnTo>
                      <a:pt x="150" y="89"/>
                    </a:lnTo>
                    <a:lnTo>
                      <a:pt x="164" y="185"/>
                    </a:lnTo>
                    <a:lnTo>
                      <a:pt x="164" y="273"/>
                    </a:lnTo>
                    <a:lnTo>
                      <a:pt x="157" y="369"/>
                    </a:lnTo>
                    <a:lnTo>
                      <a:pt x="143" y="554"/>
                    </a:lnTo>
                    <a:lnTo>
                      <a:pt x="143" y="636"/>
                    </a:lnTo>
                    <a:lnTo>
                      <a:pt x="89" y="663"/>
                    </a:lnTo>
                    <a:lnTo>
                      <a:pt x="0" y="636"/>
                    </a:lnTo>
                    <a:lnTo>
                      <a:pt x="0" y="636"/>
                    </a:lnTo>
                    <a:lnTo>
                      <a:pt x="27" y="465"/>
                    </a:lnTo>
                    <a:lnTo>
                      <a:pt x="55" y="335"/>
                    </a:lnTo>
                    <a:lnTo>
                      <a:pt x="68" y="280"/>
                    </a:lnTo>
                    <a:lnTo>
                      <a:pt x="75" y="239"/>
                    </a:lnTo>
                    <a:lnTo>
                      <a:pt x="75" y="239"/>
                    </a:lnTo>
                    <a:lnTo>
                      <a:pt x="96" y="185"/>
                    </a:lnTo>
                    <a:lnTo>
                      <a:pt x="109" y="130"/>
                    </a:lnTo>
                    <a:lnTo>
                      <a:pt x="109" y="75"/>
                    </a:lnTo>
                    <a:lnTo>
                      <a:pt x="102" y="41"/>
                    </a:lnTo>
                    <a:lnTo>
                      <a:pt x="143"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latin typeface="Calibri"/>
                </a:endParaRPr>
              </a:p>
            </p:txBody>
          </p:sp>
          <p:sp>
            <p:nvSpPr>
              <p:cNvPr id="54" name="Freeform 915"/>
              <p:cNvSpPr>
                <a:spLocks/>
              </p:cNvSpPr>
              <p:nvPr/>
            </p:nvSpPr>
            <p:spPr bwMode="auto">
              <a:xfrm flipH="1">
                <a:off x="1247318" y="3622101"/>
                <a:ext cx="118320" cy="51359"/>
              </a:xfrm>
              <a:custGeom>
                <a:avLst/>
                <a:gdLst>
                  <a:gd name="T0" fmla="*/ 137 w 144"/>
                  <a:gd name="T1" fmla="*/ 34 h 103"/>
                  <a:gd name="T2" fmla="*/ 144 w 144"/>
                  <a:gd name="T3" fmla="*/ 76 h 103"/>
                  <a:gd name="T4" fmla="*/ 55 w 144"/>
                  <a:gd name="T5" fmla="*/ 103 h 103"/>
                  <a:gd name="T6" fmla="*/ 0 w 144"/>
                  <a:gd name="T7" fmla="*/ 48 h 103"/>
                  <a:gd name="T8" fmla="*/ 0 w 144"/>
                  <a:gd name="T9" fmla="*/ 14 h 103"/>
                  <a:gd name="T10" fmla="*/ 55 w 144"/>
                  <a:gd name="T11" fmla="*/ 0 h 103"/>
                  <a:gd name="T12" fmla="*/ 137 w 144"/>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144" h="103">
                    <a:moveTo>
                      <a:pt x="137" y="34"/>
                    </a:moveTo>
                    <a:lnTo>
                      <a:pt x="144" y="76"/>
                    </a:lnTo>
                    <a:lnTo>
                      <a:pt x="55" y="103"/>
                    </a:lnTo>
                    <a:lnTo>
                      <a:pt x="0" y="48"/>
                    </a:lnTo>
                    <a:lnTo>
                      <a:pt x="0" y="14"/>
                    </a:lnTo>
                    <a:lnTo>
                      <a:pt x="55" y="0"/>
                    </a:lnTo>
                    <a:lnTo>
                      <a:pt x="137" y="34"/>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latin typeface="Calibri"/>
                </a:endParaRPr>
              </a:p>
            </p:txBody>
          </p:sp>
        </p:grpSp>
        <p:sp>
          <p:nvSpPr>
            <p:cNvPr id="51" name="Freeform 25"/>
            <p:cNvSpPr>
              <a:spLocks noEditPoints="1"/>
            </p:cNvSpPr>
            <p:nvPr/>
          </p:nvSpPr>
          <p:spPr bwMode="auto">
            <a:xfrm>
              <a:off x="479502" y="2895600"/>
              <a:ext cx="535172" cy="1917700"/>
            </a:xfrm>
            <a:custGeom>
              <a:avLst/>
              <a:gdLst/>
              <a:ahLst/>
              <a:cxnLst>
                <a:cxn ang="0">
                  <a:pos x="108" y="726"/>
                </a:cxn>
                <a:cxn ang="0">
                  <a:pos x="118" y="770"/>
                </a:cxn>
                <a:cxn ang="0">
                  <a:pos x="112" y="700"/>
                </a:cxn>
                <a:cxn ang="0">
                  <a:pos x="166" y="42"/>
                </a:cxn>
                <a:cxn ang="0">
                  <a:pos x="152" y="10"/>
                </a:cxn>
                <a:cxn ang="0">
                  <a:pos x="112" y="2"/>
                </a:cxn>
                <a:cxn ang="0">
                  <a:pos x="86" y="18"/>
                </a:cxn>
                <a:cxn ang="0">
                  <a:pos x="78" y="38"/>
                </a:cxn>
                <a:cxn ang="0">
                  <a:pos x="78" y="52"/>
                </a:cxn>
                <a:cxn ang="0">
                  <a:pos x="66" y="78"/>
                </a:cxn>
                <a:cxn ang="0">
                  <a:pos x="74" y="64"/>
                </a:cxn>
                <a:cxn ang="0">
                  <a:pos x="86" y="102"/>
                </a:cxn>
                <a:cxn ang="0">
                  <a:pos x="76" y="128"/>
                </a:cxn>
                <a:cxn ang="0">
                  <a:pos x="16" y="152"/>
                </a:cxn>
                <a:cxn ang="0">
                  <a:pos x="10" y="184"/>
                </a:cxn>
                <a:cxn ang="0">
                  <a:pos x="2" y="258"/>
                </a:cxn>
                <a:cxn ang="0">
                  <a:pos x="6" y="326"/>
                </a:cxn>
                <a:cxn ang="0">
                  <a:pos x="20" y="362"/>
                </a:cxn>
                <a:cxn ang="0">
                  <a:pos x="8" y="414"/>
                </a:cxn>
                <a:cxn ang="0">
                  <a:pos x="10" y="452"/>
                </a:cxn>
                <a:cxn ang="0">
                  <a:pos x="6" y="594"/>
                </a:cxn>
                <a:cxn ang="0">
                  <a:pos x="30" y="606"/>
                </a:cxn>
                <a:cxn ang="0">
                  <a:pos x="46" y="620"/>
                </a:cxn>
                <a:cxn ang="0">
                  <a:pos x="72" y="742"/>
                </a:cxn>
                <a:cxn ang="0">
                  <a:pos x="82" y="792"/>
                </a:cxn>
                <a:cxn ang="0">
                  <a:pos x="56" y="826"/>
                </a:cxn>
                <a:cxn ang="0">
                  <a:pos x="52" y="846"/>
                </a:cxn>
                <a:cxn ang="0">
                  <a:pos x="86" y="846"/>
                </a:cxn>
                <a:cxn ang="0">
                  <a:pos x="98" y="824"/>
                </a:cxn>
                <a:cxn ang="0">
                  <a:pos x="112" y="804"/>
                </a:cxn>
                <a:cxn ang="0">
                  <a:pos x="104" y="844"/>
                </a:cxn>
                <a:cxn ang="0">
                  <a:pos x="116" y="860"/>
                </a:cxn>
                <a:cxn ang="0">
                  <a:pos x="146" y="848"/>
                </a:cxn>
                <a:cxn ang="0">
                  <a:pos x="152" y="830"/>
                </a:cxn>
                <a:cxn ang="0">
                  <a:pos x="152" y="790"/>
                </a:cxn>
                <a:cxn ang="0">
                  <a:pos x="148" y="770"/>
                </a:cxn>
                <a:cxn ang="0">
                  <a:pos x="154" y="718"/>
                </a:cxn>
                <a:cxn ang="0">
                  <a:pos x="158" y="664"/>
                </a:cxn>
                <a:cxn ang="0">
                  <a:pos x="144" y="620"/>
                </a:cxn>
                <a:cxn ang="0">
                  <a:pos x="156" y="590"/>
                </a:cxn>
                <a:cxn ang="0">
                  <a:pos x="168" y="524"/>
                </a:cxn>
                <a:cxn ang="0">
                  <a:pos x="182" y="456"/>
                </a:cxn>
                <a:cxn ang="0">
                  <a:pos x="186" y="432"/>
                </a:cxn>
                <a:cxn ang="0">
                  <a:pos x="188" y="424"/>
                </a:cxn>
                <a:cxn ang="0">
                  <a:pos x="198" y="372"/>
                </a:cxn>
                <a:cxn ang="0">
                  <a:pos x="220" y="352"/>
                </a:cxn>
                <a:cxn ang="0">
                  <a:pos x="228" y="330"/>
                </a:cxn>
                <a:cxn ang="0">
                  <a:pos x="238" y="286"/>
                </a:cxn>
                <a:cxn ang="0">
                  <a:pos x="234" y="252"/>
                </a:cxn>
                <a:cxn ang="0">
                  <a:pos x="230" y="214"/>
                </a:cxn>
                <a:cxn ang="0">
                  <a:pos x="218" y="158"/>
                </a:cxn>
                <a:cxn ang="0">
                  <a:pos x="184" y="138"/>
                </a:cxn>
                <a:cxn ang="0">
                  <a:pos x="150" y="114"/>
                </a:cxn>
                <a:cxn ang="0">
                  <a:pos x="142" y="104"/>
                </a:cxn>
                <a:cxn ang="0">
                  <a:pos x="148" y="96"/>
                </a:cxn>
                <a:cxn ang="0">
                  <a:pos x="162" y="84"/>
                </a:cxn>
                <a:cxn ang="0">
                  <a:pos x="164" y="80"/>
                </a:cxn>
                <a:cxn ang="0">
                  <a:pos x="160" y="64"/>
                </a:cxn>
              </a:cxnLst>
              <a:rect l="0" t="0" r="r" b="b"/>
              <a:pathLst>
                <a:path w="240" h="860">
                  <a:moveTo>
                    <a:pt x="106" y="682"/>
                  </a:moveTo>
                  <a:lnTo>
                    <a:pt x="106" y="682"/>
                  </a:lnTo>
                  <a:lnTo>
                    <a:pt x="106" y="704"/>
                  </a:lnTo>
                  <a:lnTo>
                    <a:pt x="108" y="726"/>
                  </a:lnTo>
                  <a:lnTo>
                    <a:pt x="108" y="726"/>
                  </a:lnTo>
                  <a:lnTo>
                    <a:pt x="110" y="752"/>
                  </a:lnTo>
                  <a:lnTo>
                    <a:pt x="112" y="764"/>
                  </a:lnTo>
                  <a:lnTo>
                    <a:pt x="114" y="768"/>
                  </a:lnTo>
                  <a:lnTo>
                    <a:pt x="118" y="770"/>
                  </a:lnTo>
                  <a:lnTo>
                    <a:pt x="118" y="770"/>
                  </a:lnTo>
                  <a:lnTo>
                    <a:pt x="120" y="758"/>
                  </a:lnTo>
                  <a:lnTo>
                    <a:pt x="118" y="746"/>
                  </a:lnTo>
                  <a:lnTo>
                    <a:pt x="116" y="722"/>
                  </a:lnTo>
                  <a:lnTo>
                    <a:pt x="116" y="722"/>
                  </a:lnTo>
                  <a:lnTo>
                    <a:pt x="112" y="700"/>
                  </a:lnTo>
                  <a:lnTo>
                    <a:pt x="112" y="700"/>
                  </a:lnTo>
                  <a:lnTo>
                    <a:pt x="110" y="690"/>
                  </a:lnTo>
                  <a:lnTo>
                    <a:pt x="108" y="684"/>
                  </a:lnTo>
                  <a:lnTo>
                    <a:pt x="106" y="682"/>
                  </a:lnTo>
                  <a:close/>
                  <a:moveTo>
                    <a:pt x="166" y="42"/>
                  </a:moveTo>
                  <a:lnTo>
                    <a:pt x="166" y="42"/>
                  </a:lnTo>
                  <a:lnTo>
                    <a:pt x="166" y="38"/>
                  </a:lnTo>
                  <a:lnTo>
                    <a:pt x="164" y="32"/>
                  </a:lnTo>
                  <a:lnTo>
                    <a:pt x="160" y="20"/>
                  </a:lnTo>
                  <a:lnTo>
                    <a:pt x="152" y="10"/>
                  </a:lnTo>
                  <a:lnTo>
                    <a:pt x="142" y="4"/>
                  </a:lnTo>
                  <a:lnTo>
                    <a:pt x="142" y="4"/>
                  </a:lnTo>
                  <a:lnTo>
                    <a:pt x="132" y="0"/>
                  </a:lnTo>
                  <a:lnTo>
                    <a:pt x="122" y="0"/>
                  </a:lnTo>
                  <a:lnTo>
                    <a:pt x="112" y="2"/>
                  </a:lnTo>
                  <a:lnTo>
                    <a:pt x="102" y="6"/>
                  </a:lnTo>
                  <a:lnTo>
                    <a:pt x="102" y="6"/>
                  </a:lnTo>
                  <a:lnTo>
                    <a:pt x="96" y="10"/>
                  </a:lnTo>
                  <a:lnTo>
                    <a:pt x="90" y="14"/>
                  </a:lnTo>
                  <a:lnTo>
                    <a:pt x="86" y="18"/>
                  </a:lnTo>
                  <a:lnTo>
                    <a:pt x="82" y="26"/>
                  </a:lnTo>
                  <a:lnTo>
                    <a:pt x="82" y="26"/>
                  </a:lnTo>
                  <a:lnTo>
                    <a:pt x="80" y="32"/>
                  </a:lnTo>
                  <a:lnTo>
                    <a:pt x="78" y="38"/>
                  </a:lnTo>
                  <a:lnTo>
                    <a:pt x="78" y="38"/>
                  </a:lnTo>
                  <a:lnTo>
                    <a:pt x="78" y="44"/>
                  </a:lnTo>
                  <a:lnTo>
                    <a:pt x="78" y="48"/>
                  </a:lnTo>
                  <a:lnTo>
                    <a:pt x="76" y="50"/>
                  </a:lnTo>
                  <a:lnTo>
                    <a:pt x="76" y="50"/>
                  </a:lnTo>
                  <a:lnTo>
                    <a:pt x="78" y="52"/>
                  </a:lnTo>
                  <a:lnTo>
                    <a:pt x="78" y="56"/>
                  </a:lnTo>
                  <a:lnTo>
                    <a:pt x="72" y="62"/>
                  </a:lnTo>
                  <a:lnTo>
                    <a:pt x="68" y="70"/>
                  </a:lnTo>
                  <a:lnTo>
                    <a:pt x="66" y="74"/>
                  </a:lnTo>
                  <a:lnTo>
                    <a:pt x="66" y="78"/>
                  </a:lnTo>
                  <a:lnTo>
                    <a:pt x="66" y="78"/>
                  </a:lnTo>
                  <a:lnTo>
                    <a:pt x="68" y="74"/>
                  </a:lnTo>
                  <a:lnTo>
                    <a:pt x="70" y="68"/>
                  </a:lnTo>
                  <a:lnTo>
                    <a:pt x="74" y="64"/>
                  </a:lnTo>
                  <a:lnTo>
                    <a:pt x="74" y="64"/>
                  </a:lnTo>
                  <a:lnTo>
                    <a:pt x="78" y="82"/>
                  </a:lnTo>
                  <a:lnTo>
                    <a:pt x="78" y="82"/>
                  </a:lnTo>
                  <a:lnTo>
                    <a:pt x="82" y="96"/>
                  </a:lnTo>
                  <a:lnTo>
                    <a:pt x="82" y="96"/>
                  </a:lnTo>
                  <a:lnTo>
                    <a:pt x="86" y="102"/>
                  </a:lnTo>
                  <a:lnTo>
                    <a:pt x="90" y="110"/>
                  </a:lnTo>
                  <a:lnTo>
                    <a:pt x="90" y="110"/>
                  </a:lnTo>
                  <a:lnTo>
                    <a:pt x="88" y="116"/>
                  </a:lnTo>
                  <a:lnTo>
                    <a:pt x="82" y="124"/>
                  </a:lnTo>
                  <a:lnTo>
                    <a:pt x="76" y="128"/>
                  </a:lnTo>
                  <a:lnTo>
                    <a:pt x="70" y="132"/>
                  </a:lnTo>
                  <a:lnTo>
                    <a:pt x="70" y="132"/>
                  </a:lnTo>
                  <a:lnTo>
                    <a:pt x="42" y="140"/>
                  </a:lnTo>
                  <a:lnTo>
                    <a:pt x="30" y="146"/>
                  </a:lnTo>
                  <a:lnTo>
                    <a:pt x="16" y="152"/>
                  </a:lnTo>
                  <a:lnTo>
                    <a:pt x="16" y="152"/>
                  </a:lnTo>
                  <a:lnTo>
                    <a:pt x="14" y="156"/>
                  </a:lnTo>
                  <a:lnTo>
                    <a:pt x="12" y="160"/>
                  </a:lnTo>
                  <a:lnTo>
                    <a:pt x="10" y="172"/>
                  </a:lnTo>
                  <a:lnTo>
                    <a:pt x="10" y="184"/>
                  </a:lnTo>
                  <a:lnTo>
                    <a:pt x="8" y="194"/>
                  </a:lnTo>
                  <a:lnTo>
                    <a:pt x="8" y="194"/>
                  </a:lnTo>
                  <a:lnTo>
                    <a:pt x="6" y="210"/>
                  </a:lnTo>
                  <a:lnTo>
                    <a:pt x="4" y="226"/>
                  </a:lnTo>
                  <a:lnTo>
                    <a:pt x="2" y="258"/>
                  </a:lnTo>
                  <a:lnTo>
                    <a:pt x="2" y="258"/>
                  </a:lnTo>
                  <a:lnTo>
                    <a:pt x="0" y="286"/>
                  </a:lnTo>
                  <a:lnTo>
                    <a:pt x="4" y="314"/>
                  </a:lnTo>
                  <a:lnTo>
                    <a:pt x="4" y="314"/>
                  </a:lnTo>
                  <a:lnTo>
                    <a:pt x="6" y="326"/>
                  </a:lnTo>
                  <a:lnTo>
                    <a:pt x="10" y="338"/>
                  </a:lnTo>
                  <a:lnTo>
                    <a:pt x="10" y="338"/>
                  </a:lnTo>
                  <a:lnTo>
                    <a:pt x="16" y="350"/>
                  </a:lnTo>
                  <a:lnTo>
                    <a:pt x="18" y="356"/>
                  </a:lnTo>
                  <a:lnTo>
                    <a:pt x="20" y="362"/>
                  </a:lnTo>
                  <a:lnTo>
                    <a:pt x="20" y="362"/>
                  </a:lnTo>
                  <a:lnTo>
                    <a:pt x="14" y="388"/>
                  </a:lnTo>
                  <a:lnTo>
                    <a:pt x="10" y="400"/>
                  </a:lnTo>
                  <a:lnTo>
                    <a:pt x="8" y="414"/>
                  </a:lnTo>
                  <a:lnTo>
                    <a:pt x="8" y="414"/>
                  </a:lnTo>
                  <a:lnTo>
                    <a:pt x="10" y="418"/>
                  </a:lnTo>
                  <a:lnTo>
                    <a:pt x="10" y="422"/>
                  </a:lnTo>
                  <a:lnTo>
                    <a:pt x="10" y="422"/>
                  </a:lnTo>
                  <a:lnTo>
                    <a:pt x="12" y="436"/>
                  </a:lnTo>
                  <a:lnTo>
                    <a:pt x="10" y="452"/>
                  </a:lnTo>
                  <a:lnTo>
                    <a:pt x="10" y="452"/>
                  </a:lnTo>
                  <a:lnTo>
                    <a:pt x="10" y="516"/>
                  </a:lnTo>
                  <a:lnTo>
                    <a:pt x="8" y="580"/>
                  </a:lnTo>
                  <a:lnTo>
                    <a:pt x="8" y="580"/>
                  </a:lnTo>
                  <a:lnTo>
                    <a:pt x="6" y="594"/>
                  </a:lnTo>
                  <a:lnTo>
                    <a:pt x="8" y="598"/>
                  </a:lnTo>
                  <a:lnTo>
                    <a:pt x="14" y="602"/>
                  </a:lnTo>
                  <a:lnTo>
                    <a:pt x="14" y="602"/>
                  </a:lnTo>
                  <a:lnTo>
                    <a:pt x="30" y="606"/>
                  </a:lnTo>
                  <a:lnTo>
                    <a:pt x="30" y="606"/>
                  </a:lnTo>
                  <a:lnTo>
                    <a:pt x="38" y="608"/>
                  </a:lnTo>
                  <a:lnTo>
                    <a:pt x="38" y="608"/>
                  </a:lnTo>
                  <a:lnTo>
                    <a:pt x="44" y="610"/>
                  </a:lnTo>
                  <a:lnTo>
                    <a:pt x="46" y="612"/>
                  </a:lnTo>
                  <a:lnTo>
                    <a:pt x="46" y="620"/>
                  </a:lnTo>
                  <a:lnTo>
                    <a:pt x="46" y="620"/>
                  </a:lnTo>
                  <a:lnTo>
                    <a:pt x="50" y="652"/>
                  </a:lnTo>
                  <a:lnTo>
                    <a:pt x="56" y="682"/>
                  </a:lnTo>
                  <a:lnTo>
                    <a:pt x="64" y="712"/>
                  </a:lnTo>
                  <a:lnTo>
                    <a:pt x="72" y="742"/>
                  </a:lnTo>
                  <a:lnTo>
                    <a:pt x="72" y="742"/>
                  </a:lnTo>
                  <a:lnTo>
                    <a:pt x="78" y="758"/>
                  </a:lnTo>
                  <a:lnTo>
                    <a:pt x="82" y="770"/>
                  </a:lnTo>
                  <a:lnTo>
                    <a:pt x="82" y="784"/>
                  </a:lnTo>
                  <a:lnTo>
                    <a:pt x="82" y="792"/>
                  </a:lnTo>
                  <a:lnTo>
                    <a:pt x="78" y="800"/>
                  </a:lnTo>
                  <a:lnTo>
                    <a:pt x="78" y="800"/>
                  </a:lnTo>
                  <a:lnTo>
                    <a:pt x="72" y="808"/>
                  </a:lnTo>
                  <a:lnTo>
                    <a:pt x="64" y="818"/>
                  </a:lnTo>
                  <a:lnTo>
                    <a:pt x="56" y="826"/>
                  </a:lnTo>
                  <a:lnTo>
                    <a:pt x="54" y="830"/>
                  </a:lnTo>
                  <a:lnTo>
                    <a:pt x="52" y="836"/>
                  </a:lnTo>
                  <a:lnTo>
                    <a:pt x="52" y="836"/>
                  </a:lnTo>
                  <a:lnTo>
                    <a:pt x="52" y="842"/>
                  </a:lnTo>
                  <a:lnTo>
                    <a:pt x="52" y="846"/>
                  </a:lnTo>
                  <a:lnTo>
                    <a:pt x="56" y="848"/>
                  </a:lnTo>
                  <a:lnTo>
                    <a:pt x="60" y="850"/>
                  </a:lnTo>
                  <a:lnTo>
                    <a:pt x="60" y="850"/>
                  </a:lnTo>
                  <a:lnTo>
                    <a:pt x="72" y="850"/>
                  </a:lnTo>
                  <a:lnTo>
                    <a:pt x="86" y="846"/>
                  </a:lnTo>
                  <a:lnTo>
                    <a:pt x="86" y="846"/>
                  </a:lnTo>
                  <a:lnTo>
                    <a:pt x="90" y="842"/>
                  </a:lnTo>
                  <a:lnTo>
                    <a:pt x="94" y="836"/>
                  </a:lnTo>
                  <a:lnTo>
                    <a:pt x="96" y="830"/>
                  </a:lnTo>
                  <a:lnTo>
                    <a:pt x="98" y="824"/>
                  </a:lnTo>
                  <a:lnTo>
                    <a:pt x="98" y="824"/>
                  </a:lnTo>
                  <a:lnTo>
                    <a:pt x="104" y="812"/>
                  </a:lnTo>
                  <a:lnTo>
                    <a:pt x="110" y="806"/>
                  </a:lnTo>
                  <a:lnTo>
                    <a:pt x="112" y="804"/>
                  </a:lnTo>
                  <a:lnTo>
                    <a:pt x="112" y="804"/>
                  </a:lnTo>
                  <a:lnTo>
                    <a:pt x="112" y="808"/>
                  </a:lnTo>
                  <a:lnTo>
                    <a:pt x="110" y="818"/>
                  </a:lnTo>
                  <a:lnTo>
                    <a:pt x="106" y="836"/>
                  </a:lnTo>
                  <a:lnTo>
                    <a:pt x="106" y="836"/>
                  </a:lnTo>
                  <a:lnTo>
                    <a:pt x="104" y="844"/>
                  </a:lnTo>
                  <a:lnTo>
                    <a:pt x="104" y="850"/>
                  </a:lnTo>
                  <a:lnTo>
                    <a:pt x="106" y="854"/>
                  </a:lnTo>
                  <a:lnTo>
                    <a:pt x="108" y="856"/>
                  </a:lnTo>
                  <a:lnTo>
                    <a:pt x="112" y="858"/>
                  </a:lnTo>
                  <a:lnTo>
                    <a:pt x="116" y="860"/>
                  </a:lnTo>
                  <a:lnTo>
                    <a:pt x="116" y="860"/>
                  </a:lnTo>
                  <a:lnTo>
                    <a:pt x="124" y="858"/>
                  </a:lnTo>
                  <a:lnTo>
                    <a:pt x="132" y="856"/>
                  </a:lnTo>
                  <a:lnTo>
                    <a:pt x="140" y="852"/>
                  </a:lnTo>
                  <a:lnTo>
                    <a:pt x="146" y="848"/>
                  </a:lnTo>
                  <a:lnTo>
                    <a:pt x="146" y="848"/>
                  </a:lnTo>
                  <a:lnTo>
                    <a:pt x="150" y="844"/>
                  </a:lnTo>
                  <a:lnTo>
                    <a:pt x="150" y="838"/>
                  </a:lnTo>
                  <a:lnTo>
                    <a:pt x="152" y="830"/>
                  </a:lnTo>
                  <a:lnTo>
                    <a:pt x="152" y="830"/>
                  </a:lnTo>
                  <a:lnTo>
                    <a:pt x="152" y="818"/>
                  </a:lnTo>
                  <a:lnTo>
                    <a:pt x="156" y="806"/>
                  </a:lnTo>
                  <a:lnTo>
                    <a:pt x="156" y="806"/>
                  </a:lnTo>
                  <a:lnTo>
                    <a:pt x="156" y="798"/>
                  </a:lnTo>
                  <a:lnTo>
                    <a:pt x="152" y="790"/>
                  </a:lnTo>
                  <a:lnTo>
                    <a:pt x="152" y="790"/>
                  </a:lnTo>
                  <a:lnTo>
                    <a:pt x="150" y="786"/>
                  </a:lnTo>
                  <a:lnTo>
                    <a:pt x="148" y="780"/>
                  </a:lnTo>
                  <a:lnTo>
                    <a:pt x="148" y="770"/>
                  </a:lnTo>
                  <a:lnTo>
                    <a:pt x="148" y="770"/>
                  </a:lnTo>
                  <a:lnTo>
                    <a:pt x="148" y="764"/>
                  </a:lnTo>
                  <a:lnTo>
                    <a:pt x="148" y="758"/>
                  </a:lnTo>
                  <a:lnTo>
                    <a:pt x="150" y="748"/>
                  </a:lnTo>
                  <a:lnTo>
                    <a:pt x="150" y="748"/>
                  </a:lnTo>
                  <a:lnTo>
                    <a:pt x="154" y="718"/>
                  </a:lnTo>
                  <a:lnTo>
                    <a:pt x="154" y="718"/>
                  </a:lnTo>
                  <a:lnTo>
                    <a:pt x="158" y="690"/>
                  </a:lnTo>
                  <a:lnTo>
                    <a:pt x="158" y="678"/>
                  </a:lnTo>
                  <a:lnTo>
                    <a:pt x="158" y="664"/>
                  </a:lnTo>
                  <a:lnTo>
                    <a:pt x="158" y="664"/>
                  </a:lnTo>
                  <a:lnTo>
                    <a:pt x="156" y="652"/>
                  </a:lnTo>
                  <a:lnTo>
                    <a:pt x="152" y="642"/>
                  </a:lnTo>
                  <a:lnTo>
                    <a:pt x="148" y="632"/>
                  </a:lnTo>
                  <a:lnTo>
                    <a:pt x="144" y="620"/>
                  </a:lnTo>
                  <a:lnTo>
                    <a:pt x="144" y="620"/>
                  </a:lnTo>
                  <a:lnTo>
                    <a:pt x="148" y="620"/>
                  </a:lnTo>
                  <a:lnTo>
                    <a:pt x="150" y="618"/>
                  </a:lnTo>
                  <a:lnTo>
                    <a:pt x="152" y="610"/>
                  </a:lnTo>
                  <a:lnTo>
                    <a:pt x="152" y="610"/>
                  </a:lnTo>
                  <a:lnTo>
                    <a:pt x="156" y="590"/>
                  </a:lnTo>
                  <a:lnTo>
                    <a:pt x="156" y="590"/>
                  </a:lnTo>
                  <a:lnTo>
                    <a:pt x="160" y="568"/>
                  </a:lnTo>
                  <a:lnTo>
                    <a:pt x="164" y="546"/>
                  </a:lnTo>
                  <a:lnTo>
                    <a:pt x="164" y="546"/>
                  </a:lnTo>
                  <a:lnTo>
                    <a:pt x="168" y="524"/>
                  </a:lnTo>
                  <a:lnTo>
                    <a:pt x="172" y="502"/>
                  </a:lnTo>
                  <a:lnTo>
                    <a:pt x="172" y="502"/>
                  </a:lnTo>
                  <a:lnTo>
                    <a:pt x="176" y="480"/>
                  </a:lnTo>
                  <a:lnTo>
                    <a:pt x="182" y="456"/>
                  </a:lnTo>
                  <a:lnTo>
                    <a:pt x="182" y="456"/>
                  </a:lnTo>
                  <a:lnTo>
                    <a:pt x="182" y="448"/>
                  </a:lnTo>
                  <a:lnTo>
                    <a:pt x="184" y="438"/>
                  </a:lnTo>
                  <a:lnTo>
                    <a:pt x="184" y="438"/>
                  </a:lnTo>
                  <a:lnTo>
                    <a:pt x="182" y="434"/>
                  </a:lnTo>
                  <a:lnTo>
                    <a:pt x="186" y="432"/>
                  </a:lnTo>
                  <a:lnTo>
                    <a:pt x="186" y="432"/>
                  </a:lnTo>
                  <a:lnTo>
                    <a:pt x="186" y="430"/>
                  </a:lnTo>
                  <a:lnTo>
                    <a:pt x="188" y="428"/>
                  </a:lnTo>
                  <a:lnTo>
                    <a:pt x="188" y="424"/>
                  </a:lnTo>
                  <a:lnTo>
                    <a:pt x="188" y="424"/>
                  </a:lnTo>
                  <a:lnTo>
                    <a:pt x="190" y="404"/>
                  </a:lnTo>
                  <a:lnTo>
                    <a:pt x="190" y="384"/>
                  </a:lnTo>
                  <a:lnTo>
                    <a:pt x="190" y="384"/>
                  </a:lnTo>
                  <a:lnTo>
                    <a:pt x="192" y="378"/>
                  </a:lnTo>
                  <a:lnTo>
                    <a:pt x="198" y="372"/>
                  </a:lnTo>
                  <a:lnTo>
                    <a:pt x="210" y="362"/>
                  </a:lnTo>
                  <a:lnTo>
                    <a:pt x="210" y="362"/>
                  </a:lnTo>
                  <a:lnTo>
                    <a:pt x="216" y="356"/>
                  </a:lnTo>
                  <a:lnTo>
                    <a:pt x="216" y="356"/>
                  </a:lnTo>
                  <a:lnTo>
                    <a:pt x="220" y="352"/>
                  </a:lnTo>
                  <a:lnTo>
                    <a:pt x="218" y="346"/>
                  </a:lnTo>
                  <a:lnTo>
                    <a:pt x="218" y="346"/>
                  </a:lnTo>
                  <a:lnTo>
                    <a:pt x="222" y="340"/>
                  </a:lnTo>
                  <a:lnTo>
                    <a:pt x="228" y="330"/>
                  </a:lnTo>
                  <a:lnTo>
                    <a:pt x="228" y="330"/>
                  </a:lnTo>
                  <a:lnTo>
                    <a:pt x="236" y="314"/>
                  </a:lnTo>
                  <a:lnTo>
                    <a:pt x="240" y="306"/>
                  </a:lnTo>
                  <a:lnTo>
                    <a:pt x="240" y="296"/>
                  </a:lnTo>
                  <a:lnTo>
                    <a:pt x="240" y="296"/>
                  </a:lnTo>
                  <a:lnTo>
                    <a:pt x="238" y="286"/>
                  </a:lnTo>
                  <a:lnTo>
                    <a:pt x="236" y="276"/>
                  </a:lnTo>
                  <a:lnTo>
                    <a:pt x="236" y="276"/>
                  </a:lnTo>
                  <a:lnTo>
                    <a:pt x="234" y="264"/>
                  </a:lnTo>
                  <a:lnTo>
                    <a:pt x="234" y="252"/>
                  </a:lnTo>
                  <a:lnTo>
                    <a:pt x="234" y="252"/>
                  </a:lnTo>
                  <a:lnTo>
                    <a:pt x="234" y="234"/>
                  </a:lnTo>
                  <a:lnTo>
                    <a:pt x="234" y="234"/>
                  </a:lnTo>
                  <a:lnTo>
                    <a:pt x="232" y="224"/>
                  </a:lnTo>
                  <a:lnTo>
                    <a:pt x="230" y="214"/>
                  </a:lnTo>
                  <a:lnTo>
                    <a:pt x="230" y="214"/>
                  </a:lnTo>
                  <a:lnTo>
                    <a:pt x="228" y="194"/>
                  </a:lnTo>
                  <a:lnTo>
                    <a:pt x="222" y="174"/>
                  </a:lnTo>
                  <a:lnTo>
                    <a:pt x="222" y="174"/>
                  </a:lnTo>
                  <a:lnTo>
                    <a:pt x="220" y="164"/>
                  </a:lnTo>
                  <a:lnTo>
                    <a:pt x="218" y="158"/>
                  </a:lnTo>
                  <a:lnTo>
                    <a:pt x="214" y="154"/>
                  </a:lnTo>
                  <a:lnTo>
                    <a:pt x="206" y="150"/>
                  </a:lnTo>
                  <a:lnTo>
                    <a:pt x="206" y="150"/>
                  </a:lnTo>
                  <a:lnTo>
                    <a:pt x="184" y="138"/>
                  </a:lnTo>
                  <a:lnTo>
                    <a:pt x="184" y="138"/>
                  </a:lnTo>
                  <a:lnTo>
                    <a:pt x="174" y="136"/>
                  </a:lnTo>
                  <a:lnTo>
                    <a:pt x="164" y="132"/>
                  </a:lnTo>
                  <a:lnTo>
                    <a:pt x="164" y="132"/>
                  </a:lnTo>
                  <a:lnTo>
                    <a:pt x="156" y="124"/>
                  </a:lnTo>
                  <a:lnTo>
                    <a:pt x="150" y="114"/>
                  </a:lnTo>
                  <a:lnTo>
                    <a:pt x="150" y="114"/>
                  </a:lnTo>
                  <a:lnTo>
                    <a:pt x="146" y="108"/>
                  </a:lnTo>
                  <a:lnTo>
                    <a:pt x="144" y="106"/>
                  </a:lnTo>
                  <a:lnTo>
                    <a:pt x="142" y="104"/>
                  </a:lnTo>
                  <a:lnTo>
                    <a:pt x="142" y="104"/>
                  </a:lnTo>
                  <a:lnTo>
                    <a:pt x="144" y="96"/>
                  </a:lnTo>
                  <a:lnTo>
                    <a:pt x="146" y="94"/>
                  </a:lnTo>
                  <a:lnTo>
                    <a:pt x="148" y="94"/>
                  </a:lnTo>
                  <a:lnTo>
                    <a:pt x="148" y="94"/>
                  </a:lnTo>
                  <a:lnTo>
                    <a:pt x="148" y="96"/>
                  </a:lnTo>
                  <a:lnTo>
                    <a:pt x="148" y="96"/>
                  </a:lnTo>
                  <a:lnTo>
                    <a:pt x="148" y="96"/>
                  </a:lnTo>
                  <a:lnTo>
                    <a:pt x="156" y="90"/>
                  </a:lnTo>
                  <a:lnTo>
                    <a:pt x="162" y="84"/>
                  </a:lnTo>
                  <a:lnTo>
                    <a:pt x="162" y="84"/>
                  </a:lnTo>
                  <a:lnTo>
                    <a:pt x="164" y="86"/>
                  </a:lnTo>
                  <a:lnTo>
                    <a:pt x="164" y="90"/>
                  </a:lnTo>
                  <a:lnTo>
                    <a:pt x="164" y="90"/>
                  </a:lnTo>
                  <a:lnTo>
                    <a:pt x="164" y="86"/>
                  </a:lnTo>
                  <a:lnTo>
                    <a:pt x="164" y="80"/>
                  </a:lnTo>
                  <a:lnTo>
                    <a:pt x="164" y="80"/>
                  </a:lnTo>
                  <a:lnTo>
                    <a:pt x="166" y="70"/>
                  </a:lnTo>
                  <a:lnTo>
                    <a:pt x="166" y="66"/>
                  </a:lnTo>
                  <a:lnTo>
                    <a:pt x="164" y="66"/>
                  </a:lnTo>
                  <a:lnTo>
                    <a:pt x="160" y="64"/>
                  </a:lnTo>
                  <a:lnTo>
                    <a:pt x="160" y="64"/>
                  </a:lnTo>
                  <a:lnTo>
                    <a:pt x="164" y="54"/>
                  </a:lnTo>
                  <a:lnTo>
                    <a:pt x="166" y="42"/>
                  </a:lnTo>
                  <a:close/>
                </a:path>
              </a:pathLst>
            </a:custGeom>
            <a:solidFill>
              <a:srgbClr val="000000"/>
            </a:solidFill>
            <a:ln w="9525">
              <a:noFill/>
              <a:round/>
              <a:headEnd/>
              <a:tailEnd/>
            </a:ln>
            <a:effectLst>
              <a:reflection blurRad="6350" stA="52000" endA="300" endPos="35000" dir="5400000" sy="-100000" algn="bl" rotWithShape="0"/>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latin typeface="Calibri"/>
              </a:endParaRPr>
            </a:p>
          </p:txBody>
        </p:sp>
      </p:grpSp>
      <p:sp>
        <p:nvSpPr>
          <p:cNvPr id="2" name="Title 1"/>
          <p:cNvSpPr>
            <a:spLocks noGrp="1"/>
          </p:cNvSpPr>
          <p:nvPr>
            <p:ph type="title"/>
          </p:nvPr>
        </p:nvSpPr>
        <p:spPr>
          <a:xfrm>
            <a:off x="142440" y="103897"/>
            <a:ext cx="8229600" cy="1143000"/>
          </a:xfrm>
        </p:spPr>
        <p:txBody>
          <a:bodyPr/>
          <a:lstStyle/>
          <a:p>
            <a:pPr algn="l"/>
            <a:r>
              <a:rPr lang="en-US" b="1" dirty="0" smtClean="0"/>
              <a:t>STARTING THE CLIMB</a:t>
            </a:r>
            <a:endParaRPr lang="en-US" b="1" dirty="0"/>
          </a:p>
        </p:txBody>
      </p:sp>
      <p:grpSp>
        <p:nvGrpSpPr>
          <p:cNvPr id="64" name="Group 63"/>
          <p:cNvGrpSpPr/>
          <p:nvPr/>
        </p:nvGrpSpPr>
        <p:grpSpPr>
          <a:xfrm>
            <a:off x="838747" y="5043533"/>
            <a:ext cx="1203644" cy="788476"/>
            <a:chOff x="1121187" y="5067627"/>
            <a:chExt cx="1203644" cy="788476"/>
          </a:xfrm>
        </p:grpSpPr>
        <p:sp>
          <p:nvSpPr>
            <p:cNvPr id="8" name="Freeform 7"/>
            <p:cNvSpPr/>
            <p:nvPr/>
          </p:nvSpPr>
          <p:spPr>
            <a:xfrm>
              <a:off x="1121187" y="5071118"/>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TextBox 13"/>
            <p:cNvSpPr txBox="1"/>
            <p:nvPr/>
          </p:nvSpPr>
          <p:spPr>
            <a:xfrm>
              <a:off x="1416243" y="5067627"/>
              <a:ext cx="361318" cy="486159"/>
            </a:xfrm>
            <a:prstGeom prst="rect">
              <a:avLst/>
            </a:prstGeom>
            <a:noFill/>
            <a:effectLst>
              <a:reflection blurRad="6350" stA="52000" endA="300" endPos="35000" dir="5400000" sy="-100000" algn="bl" rotWithShape="0"/>
            </a:effectLst>
          </p:spPr>
          <p:txBody>
            <a:bodyPr wrap="none" rtlCol="0">
              <a:spAutoFit/>
            </a:bodyPr>
            <a:lstStyle/>
            <a:p>
              <a:pPr defTabSz="457200"/>
              <a:r>
                <a:rPr lang="en-US" sz="4000" dirty="0" smtClean="0">
                  <a:solidFill>
                    <a:prstClr val="black"/>
                  </a:solidFill>
                  <a:effectLst>
                    <a:reflection blurRad="6350" stA="55000" endA="300" endPos="45500" dir="5400000" sy="-100000" algn="bl" rotWithShape="0"/>
                  </a:effectLst>
                  <a:latin typeface="Arial Black" pitchFamily="34" charset="0"/>
                </a:rPr>
                <a:t>2</a:t>
              </a:r>
              <a:endParaRPr lang="en-US" sz="4000" dirty="0">
                <a:solidFill>
                  <a:prstClr val="black"/>
                </a:solidFill>
                <a:effectLst>
                  <a:reflection blurRad="6350" stA="55000" endA="300" endPos="45500" dir="5400000" sy="-100000" algn="bl" rotWithShape="0"/>
                </a:effectLst>
                <a:latin typeface="Arial Black" pitchFamily="34" charset="0"/>
              </a:endParaRPr>
            </a:p>
          </p:txBody>
        </p:sp>
      </p:grpSp>
      <p:grpSp>
        <p:nvGrpSpPr>
          <p:cNvPr id="66" name="Group 65"/>
          <p:cNvGrpSpPr/>
          <p:nvPr/>
        </p:nvGrpSpPr>
        <p:grpSpPr>
          <a:xfrm>
            <a:off x="1550467" y="4649297"/>
            <a:ext cx="1203644" cy="784985"/>
            <a:chOff x="1832907" y="4673391"/>
            <a:chExt cx="1203644" cy="784985"/>
          </a:xfrm>
        </p:grpSpPr>
        <p:sp>
          <p:nvSpPr>
            <p:cNvPr id="9" name="Freeform 8"/>
            <p:cNvSpPr/>
            <p:nvPr/>
          </p:nvSpPr>
          <p:spPr>
            <a:xfrm>
              <a:off x="1832907" y="4673391"/>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5" name="TextBox 14"/>
            <p:cNvSpPr txBox="1"/>
            <p:nvPr/>
          </p:nvSpPr>
          <p:spPr>
            <a:xfrm>
              <a:off x="2116499" y="4678658"/>
              <a:ext cx="361318" cy="486159"/>
            </a:xfrm>
            <a:prstGeom prst="rect">
              <a:avLst/>
            </a:prstGeom>
            <a:noFill/>
            <a:effectLst>
              <a:reflection blurRad="6350" stA="52000" endA="300" endPos="35000" dir="5400000" sy="-100000" algn="bl" rotWithShape="0"/>
            </a:effectLst>
          </p:spPr>
          <p:txBody>
            <a:bodyPr wrap="none" rtlCol="0">
              <a:spAutoFit/>
            </a:bodyPr>
            <a:lstStyle/>
            <a:p>
              <a:pPr defTabSz="457200"/>
              <a:r>
                <a:rPr lang="en-US" sz="4000" dirty="0" smtClean="0">
                  <a:solidFill>
                    <a:prstClr val="black"/>
                  </a:solidFill>
                  <a:effectLst>
                    <a:reflection blurRad="6350" stA="55000" endA="300" endPos="45500" dir="5400000" sy="-100000" algn="bl" rotWithShape="0"/>
                  </a:effectLst>
                  <a:latin typeface="Arial Black" pitchFamily="34" charset="0"/>
                </a:rPr>
                <a:t>3</a:t>
              </a:r>
              <a:endParaRPr lang="en-US" sz="4000" dirty="0">
                <a:solidFill>
                  <a:prstClr val="black"/>
                </a:solidFill>
                <a:effectLst>
                  <a:reflection blurRad="6350" stA="55000" endA="300" endPos="45500" dir="5400000" sy="-100000" algn="bl" rotWithShape="0"/>
                </a:effectLst>
                <a:latin typeface="Arial Black" pitchFamily="34" charset="0"/>
              </a:endParaRPr>
            </a:p>
          </p:txBody>
        </p:sp>
      </p:grpSp>
      <p:grpSp>
        <p:nvGrpSpPr>
          <p:cNvPr id="69" name="Group 68"/>
          <p:cNvGrpSpPr/>
          <p:nvPr/>
        </p:nvGrpSpPr>
        <p:grpSpPr>
          <a:xfrm>
            <a:off x="2262187" y="4251572"/>
            <a:ext cx="1203644" cy="784985"/>
            <a:chOff x="2544627" y="4275666"/>
            <a:chExt cx="1203644" cy="784985"/>
          </a:xfrm>
        </p:grpSpPr>
        <p:sp>
          <p:nvSpPr>
            <p:cNvPr id="10" name="Freeform 9"/>
            <p:cNvSpPr/>
            <p:nvPr/>
          </p:nvSpPr>
          <p:spPr>
            <a:xfrm>
              <a:off x="2544627" y="4275666"/>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TextBox 15"/>
            <p:cNvSpPr txBox="1"/>
            <p:nvPr/>
          </p:nvSpPr>
          <p:spPr>
            <a:xfrm>
              <a:off x="2859120" y="4305071"/>
              <a:ext cx="361318" cy="486159"/>
            </a:xfrm>
            <a:prstGeom prst="rect">
              <a:avLst/>
            </a:prstGeom>
            <a:noFill/>
            <a:effectLst>
              <a:reflection blurRad="6350" stA="52000" endA="300" endPos="35000" dir="5400000" sy="-100000" algn="bl" rotWithShape="0"/>
            </a:effectLst>
          </p:spPr>
          <p:txBody>
            <a:bodyPr wrap="none" rtlCol="0">
              <a:spAutoFit/>
            </a:bodyPr>
            <a:lstStyle/>
            <a:p>
              <a:pPr defTabSz="457200"/>
              <a:r>
                <a:rPr lang="en-US" sz="4000" dirty="0" smtClean="0">
                  <a:solidFill>
                    <a:prstClr val="black"/>
                  </a:solidFill>
                  <a:effectLst>
                    <a:reflection blurRad="6350" stA="55000" endA="300" endPos="45500" dir="5400000" sy="-100000" algn="bl" rotWithShape="0"/>
                  </a:effectLst>
                  <a:latin typeface="Arial Black" pitchFamily="34" charset="0"/>
                </a:rPr>
                <a:t>4</a:t>
              </a:r>
              <a:endParaRPr lang="en-US" sz="4000" dirty="0">
                <a:solidFill>
                  <a:prstClr val="black"/>
                </a:solidFill>
                <a:effectLst>
                  <a:reflection blurRad="6350" stA="55000" endA="300" endPos="45500" dir="5400000" sy="-100000" algn="bl" rotWithShape="0"/>
                </a:effectLst>
                <a:latin typeface="Arial Black" pitchFamily="34" charset="0"/>
              </a:endParaRPr>
            </a:p>
          </p:txBody>
        </p:sp>
      </p:grpSp>
      <p:grpSp>
        <p:nvGrpSpPr>
          <p:cNvPr id="71" name="Group 70"/>
          <p:cNvGrpSpPr/>
          <p:nvPr/>
        </p:nvGrpSpPr>
        <p:grpSpPr>
          <a:xfrm>
            <a:off x="2973907" y="3853845"/>
            <a:ext cx="1203644" cy="784985"/>
            <a:chOff x="3256347" y="3877939"/>
            <a:chExt cx="1203644" cy="784985"/>
          </a:xfrm>
        </p:grpSpPr>
        <p:sp>
          <p:nvSpPr>
            <p:cNvPr id="11" name="Freeform 10"/>
            <p:cNvSpPr/>
            <p:nvPr/>
          </p:nvSpPr>
          <p:spPr>
            <a:xfrm>
              <a:off x="3256347" y="3877939"/>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TextBox 16"/>
            <p:cNvSpPr txBox="1"/>
            <p:nvPr/>
          </p:nvSpPr>
          <p:spPr>
            <a:xfrm>
              <a:off x="3539441" y="3896380"/>
              <a:ext cx="361318" cy="486159"/>
            </a:xfrm>
            <a:prstGeom prst="rect">
              <a:avLst/>
            </a:prstGeom>
            <a:noFill/>
            <a:effectLst>
              <a:reflection blurRad="6350" stA="52000" endA="300" endPos="35000" dir="5400000" sy="-100000" algn="bl" rotWithShape="0"/>
            </a:effectLst>
          </p:spPr>
          <p:txBody>
            <a:bodyPr wrap="none" rtlCol="0">
              <a:spAutoFit/>
            </a:bodyPr>
            <a:lstStyle/>
            <a:p>
              <a:pPr defTabSz="457200"/>
              <a:r>
                <a:rPr lang="en-US" sz="4000" dirty="0" smtClean="0">
                  <a:solidFill>
                    <a:prstClr val="black"/>
                  </a:solidFill>
                  <a:effectLst>
                    <a:reflection blurRad="6350" stA="55000" endA="300" endPos="45500" dir="5400000" sy="-100000" algn="bl" rotWithShape="0"/>
                  </a:effectLst>
                  <a:latin typeface="Arial Black" pitchFamily="34" charset="0"/>
                </a:rPr>
                <a:t>5</a:t>
              </a:r>
              <a:endParaRPr lang="en-US" sz="4000" dirty="0">
                <a:solidFill>
                  <a:prstClr val="black"/>
                </a:solidFill>
                <a:effectLst>
                  <a:reflection blurRad="6350" stA="55000" endA="300" endPos="45500" dir="5400000" sy="-100000" algn="bl" rotWithShape="0"/>
                </a:effectLst>
                <a:latin typeface="Arial Black" pitchFamily="34" charset="0"/>
              </a:endParaRPr>
            </a:p>
          </p:txBody>
        </p:sp>
      </p:grpSp>
      <p:grpSp>
        <p:nvGrpSpPr>
          <p:cNvPr id="73" name="Group 72"/>
          <p:cNvGrpSpPr/>
          <p:nvPr/>
        </p:nvGrpSpPr>
        <p:grpSpPr>
          <a:xfrm>
            <a:off x="3873860" y="3461621"/>
            <a:ext cx="1203644" cy="784985"/>
            <a:chOff x="4156300" y="3485715"/>
            <a:chExt cx="1203644" cy="784985"/>
          </a:xfrm>
        </p:grpSpPr>
        <p:sp>
          <p:nvSpPr>
            <p:cNvPr id="52" name="Freeform 51"/>
            <p:cNvSpPr/>
            <p:nvPr/>
          </p:nvSpPr>
          <p:spPr>
            <a:xfrm>
              <a:off x="4156300" y="3485715"/>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55" name="TextBox 54"/>
            <p:cNvSpPr txBox="1"/>
            <p:nvPr/>
          </p:nvSpPr>
          <p:spPr>
            <a:xfrm>
              <a:off x="4439394" y="3504155"/>
              <a:ext cx="496567" cy="667252"/>
            </a:xfrm>
            <a:prstGeom prst="rect">
              <a:avLst/>
            </a:prstGeom>
            <a:noFill/>
            <a:effectLst>
              <a:reflection blurRad="6350" stA="52000" endA="300" endPos="35000" dir="5400000" sy="-100000" algn="bl" rotWithShape="0"/>
            </a:effectLst>
          </p:spPr>
          <p:txBody>
            <a:bodyPr wrap="none" rtlCol="0">
              <a:spAutoFit/>
            </a:bodyPr>
            <a:lstStyle/>
            <a:p>
              <a:pPr defTabSz="457200"/>
              <a:r>
                <a:rPr lang="en-US" sz="4000" dirty="0" smtClean="0">
                  <a:solidFill>
                    <a:prstClr val="black"/>
                  </a:solidFill>
                  <a:effectLst>
                    <a:reflection blurRad="6350" stA="55000" endA="300" endPos="45500" dir="5400000" sy="-100000" algn="bl" rotWithShape="0"/>
                  </a:effectLst>
                  <a:latin typeface="Arial Black" pitchFamily="34" charset="0"/>
                </a:rPr>
                <a:t>6</a:t>
              </a:r>
              <a:endParaRPr lang="en-US" sz="4000" dirty="0">
                <a:solidFill>
                  <a:prstClr val="black"/>
                </a:solidFill>
                <a:effectLst>
                  <a:reflection blurRad="6350" stA="55000" endA="300" endPos="45500" dir="5400000" sy="-100000" algn="bl" rotWithShape="0"/>
                </a:effectLst>
                <a:latin typeface="Arial Black" pitchFamily="34" charset="0"/>
              </a:endParaRPr>
            </a:p>
          </p:txBody>
        </p:sp>
      </p:grpSp>
      <p:grpSp>
        <p:nvGrpSpPr>
          <p:cNvPr id="81" name="Group 80"/>
          <p:cNvGrpSpPr/>
          <p:nvPr/>
        </p:nvGrpSpPr>
        <p:grpSpPr>
          <a:xfrm>
            <a:off x="4723801" y="3069128"/>
            <a:ext cx="1203644" cy="784985"/>
            <a:chOff x="4550641" y="3069128"/>
            <a:chExt cx="1203644" cy="784985"/>
          </a:xfrm>
        </p:grpSpPr>
        <p:sp>
          <p:nvSpPr>
            <p:cNvPr id="56" name="Freeform 55"/>
            <p:cNvSpPr/>
            <p:nvPr/>
          </p:nvSpPr>
          <p:spPr>
            <a:xfrm>
              <a:off x="4550641" y="3069128"/>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57" name="TextBox 56"/>
            <p:cNvSpPr txBox="1"/>
            <p:nvPr/>
          </p:nvSpPr>
          <p:spPr>
            <a:xfrm>
              <a:off x="4833734" y="3087568"/>
              <a:ext cx="496567" cy="667252"/>
            </a:xfrm>
            <a:prstGeom prst="rect">
              <a:avLst/>
            </a:prstGeom>
            <a:noFill/>
            <a:effectLst>
              <a:reflection blurRad="6350" stA="52000" endA="300" endPos="35000" dir="5400000" sy="-100000" algn="bl" rotWithShape="0"/>
            </a:effectLst>
          </p:spPr>
          <p:txBody>
            <a:bodyPr wrap="none" rtlCol="0">
              <a:spAutoFit/>
            </a:bodyPr>
            <a:lstStyle/>
            <a:p>
              <a:pPr defTabSz="457200"/>
              <a:r>
                <a:rPr lang="en-US" sz="4000" dirty="0" smtClean="0">
                  <a:solidFill>
                    <a:prstClr val="black"/>
                  </a:solidFill>
                  <a:effectLst>
                    <a:reflection blurRad="6350" stA="55000" endA="300" endPos="45500" dir="5400000" sy="-100000" algn="bl" rotWithShape="0"/>
                  </a:effectLst>
                  <a:latin typeface="Arial Black" pitchFamily="34" charset="0"/>
                </a:rPr>
                <a:t>7</a:t>
              </a:r>
              <a:endParaRPr lang="en-US" sz="4000" dirty="0">
                <a:solidFill>
                  <a:prstClr val="black"/>
                </a:solidFill>
                <a:effectLst>
                  <a:reflection blurRad="6350" stA="55000" endA="300" endPos="45500" dir="5400000" sy="-100000" algn="bl" rotWithShape="0"/>
                </a:effectLst>
                <a:latin typeface="Arial Black" pitchFamily="34" charset="0"/>
              </a:endParaRPr>
            </a:p>
          </p:txBody>
        </p:sp>
      </p:grpSp>
      <p:grpSp>
        <p:nvGrpSpPr>
          <p:cNvPr id="76" name="Group 75"/>
          <p:cNvGrpSpPr/>
          <p:nvPr/>
        </p:nvGrpSpPr>
        <p:grpSpPr>
          <a:xfrm>
            <a:off x="5563316" y="2659163"/>
            <a:ext cx="1203644" cy="784985"/>
            <a:chOff x="5505596" y="943835"/>
            <a:chExt cx="1203644" cy="784985"/>
          </a:xfrm>
        </p:grpSpPr>
        <p:sp>
          <p:nvSpPr>
            <p:cNvPr id="58" name="Freeform 57"/>
            <p:cNvSpPr/>
            <p:nvPr/>
          </p:nvSpPr>
          <p:spPr>
            <a:xfrm>
              <a:off x="5505596" y="943835"/>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59" name="TextBox 58"/>
            <p:cNvSpPr txBox="1"/>
            <p:nvPr/>
          </p:nvSpPr>
          <p:spPr>
            <a:xfrm>
              <a:off x="5788689" y="962275"/>
              <a:ext cx="496567" cy="667252"/>
            </a:xfrm>
            <a:prstGeom prst="rect">
              <a:avLst/>
            </a:prstGeom>
            <a:noFill/>
            <a:effectLst>
              <a:reflection blurRad="6350" stA="52000" endA="300" endPos="35000" dir="5400000" sy="-100000" algn="bl" rotWithShape="0"/>
            </a:effectLst>
          </p:spPr>
          <p:txBody>
            <a:bodyPr wrap="none" rtlCol="0">
              <a:spAutoFit/>
            </a:bodyPr>
            <a:lstStyle/>
            <a:p>
              <a:pPr defTabSz="457200"/>
              <a:r>
                <a:rPr lang="en-US" sz="4000" dirty="0" smtClean="0">
                  <a:solidFill>
                    <a:prstClr val="black"/>
                  </a:solidFill>
                  <a:effectLst>
                    <a:reflection blurRad="6350" stA="55000" endA="300" endPos="45500" dir="5400000" sy="-100000" algn="bl" rotWithShape="0"/>
                  </a:effectLst>
                  <a:latin typeface="Arial Black" pitchFamily="34" charset="0"/>
                </a:rPr>
                <a:t>8</a:t>
              </a:r>
              <a:endParaRPr lang="en-US" sz="4000" dirty="0">
                <a:solidFill>
                  <a:prstClr val="black"/>
                </a:solidFill>
                <a:effectLst>
                  <a:reflection blurRad="6350" stA="55000" endA="300" endPos="45500" dir="5400000" sy="-100000" algn="bl" rotWithShape="0"/>
                </a:effectLst>
                <a:latin typeface="Arial Black" pitchFamily="34" charset="0"/>
              </a:endParaRPr>
            </a:p>
          </p:txBody>
        </p:sp>
      </p:grpSp>
      <p:grpSp>
        <p:nvGrpSpPr>
          <p:cNvPr id="78" name="Group 77"/>
          <p:cNvGrpSpPr/>
          <p:nvPr/>
        </p:nvGrpSpPr>
        <p:grpSpPr>
          <a:xfrm>
            <a:off x="6386601" y="2245622"/>
            <a:ext cx="1203644" cy="784985"/>
            <a:chOff x="6328881" y="1533594"/>
            <a:chExt cx="1203644" cy="784985"/>
          </a:xfrm>
        </p:grpSpPr>
        <p:sp>
          <p:nvSpPr>
            <p:cNvPr id="60" name="Freeform 59"/>
            <p:cNvSpPr/>
            <p:nvPr/>
          </p:nvSpPr>
          <p:spPr>
            <a:xfrm>
              <a:off x="6328881" y="1533594"/>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61" name="TextBox 60"/>
            <p:cNvSpPr txBox="1"/>
            <p:nvPr/>
          </p:nvSpPr>
          <p:spPr>
            <a:xfrm>
              <a:off x="6611974" y="1552034"/>
              <a:ext cx="496567" cy="667252"/>
            </a:xfrm>
            <a:prstGeom prst="rect">
              <a:avLst/>
            </a:prstGeom>
            <a:noFill/>
            <a:effectLst>
              <a:reflection blurRad="6350" stA="52000" endA="300" endPos="35000" dir="5400000" sy="-100000" algn="bl" rotWithShape="0"/>
            </a:effectLst>
          </p:spPr>
          <p:txBody>
            <a:bodyPr wrap="none" rtlCol="0">
              <a:spAutoFit/>
            </a:bodyPr>
            <a:lstStyle/>
            <a:p>
              <a:pPr defTabSz="457200"/>
              <a:r>
                <a:rPr lang="en-US" sz="4000" dirty="0" smtClean="0">
                  <a:solidFill>
                    <a:prstClr val="black"/>
                  </a:solidFill>
                  <a:effectLst>
                    <a:reflection blurRad="6350" stA="55000" endA="300" endPos="45500" dir="5400000" sy="-100000" algn="bl" rotWithShape="0"/>
                  </a:effectLst>
                  <a:latin typeface="Arial Black" pitchFamily="34" charset="0"/>
                </a:rPr>
                <a:t>9</a:t>
              </a:r>
              <a:endParaRPr lang="en-US" sz="4000" dirty="0">
                <a:solidFill>
                  <a:prstClr val="black"/>
                </a:solidFill>
                <a:effectLst>
                  <a:reflection blurRad="6350" stA="55000" endA="300" endPos="45500" dir="5400000" sy="-100000" algn="bl" rotWithShape="0"/>
                </a:effectLst>
                <a:latin typeface="Arial Black" pitchFamily="34" charset="0"/>
              </a:endParaRPr>
            </a:p>
          </p:txBody>
        </p:sp>
      </p:grpSp>
      <p:grpSp>
        <p:nvGrpSpPr>
          <p:cNvPr id="80" name="Group 79"/>
          <p:cNvGrpSpPr/>
          <p:nvPr/>
        </p:nvGrpSpPr>
        <p:grpSpPr>
          <a:xfrm>
            <a:off x="7226116" y="1869820"/>
            <a:ext cx="1203644" cy="784985"/>
            <a:chOff x="7168396" y="1157792"/>
            <a:chExt cx="1203644" cy="784985"/>
          </a:xfrm>
        </p:grpSpPr>
        <p:sp>
          <p:nvSpPr>
            <p:cNvPr id="12" name="Freeform 11"/>
            <p:cNvSpPr/>
            <p:nvPr/>
          </p:nvSpPr>
          <p:spPr>
            <a:xfrm>
              <a:off x="7168396" y="1157792"/>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accent3">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TextBox 17"/>
            <p:cNvSpPr txBox="1"/>
            <p:nvPr/>
          </p:nvSpPr>
          <p:spPr>
            <a:xfrm>
              <a:off x="7391560" y="1177728"/>
              <a:ext cx="819069" cy="667252"/>
            </a:xfrm>
            <a:prstGeom prst="rect">
              <a:avLst/>
            </a:prstGeom>
            <a:noFill/>
            <a:effectLst>
              <a:reflection blurRad="6350" stA="52000" endA="300" endPos="35000" dir="5400000" sy="-100000" algn="bl" rotWithShape="0"/>
            </a:effectLst>
          </p:spPr>
          <p:txBody>
            <a:bodyPr wrap="none" rtlCol="0">
              <a:spAutoFit/>
            </a:bodyPr>
            <a:lstStyle/>
            <a:p>
              <a:pPr defTabSz="457200"/>
              <a:r>
                <a:rPr lang="en-US" sz="4000" dirty="0" smtClean="0">
                  <a:solidFill>
                    <a:prstClr val="black"/>
                  </a:solidFill>
                  <a:effectLst>
                    <a:reflection blurRad="6350" stA="55000" endA="300" endPos="45500" dir="5400000" sy="-100000" algn="bl" rotWithShape="0"/>
                  </a:effectLst>
                  <a:latin typeface="Arial Black" pitchFamily="34" charset="0"/>
                </a:rPr>
                <a:t>10</a:t>
              </a:r>
              <a:endParaRPr lang="en-US" sz="4000" dirty="0">
                <a:solidFill>
                  <a:prstClr val="black"/>
                </a:solidFill>
                <a:effectLst>
                  <a:reflection blurRad="6350" stA="55000" endA="300" endPos="45500" dir="5400000" sy="-100000" algn="bl" rotWithShape="0"/>
                </a:effectLst>
                <a:latin typeface="Arial Black" pitchFamily="34" charset="0"/>
              </a:endParaRPr>
            </a:p>
          </p:txBody>
        </p:sp>
      </p:grpSp>
      <p:sp>
        <p:nvSpPr>
          <p:cNvPr id="62" name="TextBox 61"/>
          <p:cNvSpPr txBox="1"/>
          <p:nvPr/>
        </p:nvSpPr>
        <p:spPr>
          <a:xfrm>
            <a:off x="1364580" y="5935651"/>
            <a:ext cx="1894369" cy="400110"/>
          </a:xfrm>
          <a:prstGeom prst="rect">
            <a:avLst/>
          </a:prstGeom>
          <a:noFill/>
          <a:effectLst>
            <a:reflection blurRad="6350" stA="52000" endA="300" endPos="35000" dir="5400000" sy="-100000" algn="bl" rotWithShape="0"/>
          </a:effectLst>
        </p:spPr>
        <p:txBody>
          <a:bodyPr wrap="none" rtlCol="0">
            <a:spAutoFit/>
          </a:bodyPr>
          <a:lstStyle/>
          <a:p>
            <a:pPr defTabSz="457200"/>
            <a:r>
              <a:rPr lang="en-US" sz="2000" dirty="0" smtClean="0">
                <a:solidFill>
                  <a:prstClr val="black"/>
                </a:solidFill>
                <a:effectLst>
                  <a:reflection blurRad="6350" stA="55000" endA="300" endPos="45500" dir="5400000" sy="-100000" algn="bl" rotWithShape="0"/>
                </a:effectLst>
                <a:latin typeface="Arial Black" pitchFamily="34" charset="0"/>
              </a:rPr>
              <a:t>Assessment</a:t>
            </a:r>
          </a:p>
        </p:txBody>
      </p:sp>
      <p:sp>
        <p:nvSpPr>
          <p:cNvPr id="65" name="TextBox 64"/>
          <p:cNvSpPr txBox="1"/>
          <p:nvPr/>
        </p:nvSpPr>
        <p:spPr>
          <a:xfrm>
            <a:off x="2050380" y="5567351"/>
            <a:ext cx="4134440" cy="400110"/>
          </a:xfrm>
          <a:prstGeom prst="rect">
            <a:avLst/>
          </a:prstGeom>
          <a:noFill/>
          <a:effectLst>
            <a:reflection blurRad="6350" stA="52000" endA="300" endPos="35000" dir="5400000" sy="-100000" algn="bl" rotWithShape="0"/>
          </a:effectLst>
        </p:spPr>
        <p:txBody>
          <a:bodyPr wrap="none" rtlCol="0">
            <a:spAutoFit/>
          </a:bodyPr>
          <a:lstStyle/>
          <a:p>
            <a:pPr defTabSz="457200"/>
            <a:r>
              <a:rPr lang="en-US" sz="2000" dirty="0" smtClean="0">
                <a:solidFill>
                  <a:prstClr val="black"/>
                </a:solidFill>
                <a:effectLst>
                  <a:reflection blurRad="6350" stA="55000" endA="300" endPos="45500" dir="5400000" sy="-100000" algn="bl" rotWithShape="0"/>
                </a:effectLst>
                <a:latin typeface="Arial Black" pitchFamily="34" charset="0"/>
              </a:rPr>
              <a:t>Virtual Shopping Consultant</a:t>
            </a:r>
          </a:p>
        </p:txBody>
      </p:sp>
      <p:sp>
        <p:nvSpPr>
          <p:cNvPr id="67" name="TextBox 66"/>
          <p:cNvSpPr txBox="1"/>
          <p:nvPr/>
        </p:nvSpPr>
        <p:spPr>
          <a:xfrm>
            <a:off x="2761580" y="5135551"/>
            <a:ext cx="2877836" cy="400110"/>
          </a:xfrm>
          <a:prstGeom prst="rect">
            <a:avLst/>
          </a:prstGeom>
          <a:noFill/>
          <a:effectLst>
            <a:reflection blurRad="6350" stA="52000" endA="300" endPos="35000" dir="5400000" sy="-100000" algn="bl" rotWithShape="0"/>
          </a:effectLst>
        </p:spPr>
        <p:txBody>
          <a:bodyPr wrap="none" rtlCol="0">
            <a:spAutoFit/>
          </a:bodyPr>
          <a:lstStyle/>
          <a:p>
            <a:pPr defTabSz="457200"/>
            <a:r>
              <a:rPr lang="en-US" sz="2000" dirty="0" smtClean="0">
                <a:solidFill>
                  <a:prstClr val="black"/>
                </a:solidFill>
                <a:effectLst>
                  <a:reflection blurRad="6350" stA="55000" endA="300" endPos="45500" dir="5400000" sy="-100000" algn="bl" rotWithShape="0"/>
                </a:effectLst>
                <a:latin typeface="Arial Black" pitchFamily="34" charset="0"/>
              </a:rPr>
              <a:t>Home shopping list</a:t>
            </a:r>
          </a:p>
        </p:txBody>
      </p:sp>
      <p:sp>
        <p:nvSpPr>
          <p:cNvPr id="68" name="TextBox 67"/>
          <p:cNvSpPr txBox="1"/>
          <p:nvPr/>
        </p:nvSpPr>
        <p:spPr>
          <a:xfrm>
            <a:off x="3558305" y="4726681"/>
            <a:ext cx="1196161" cy="400110"/>
          </a:xfrm>
          <a:prstGeom prst="rect">
            <a:avLst/>
          </a:prstGeom>
          <a:noFill/>
          <a:effectLst>
            <a:reflection blurRad="6350" stA="52000" endA="300" endPos="35000" dir="5400000" sy="-100000" algn="bl" rotWithShape="0"/>
          </a:effectLst>
        </p:spPr>
        <p:txBody>
          <a:bodyPr wrap="none" rtlCol="0">
            <a:spAutoFit/>
          </a:bodyPr>
          <a:lstStyle/>
          <a:p>
            <a:pPr defTabSz="457200"/>
            <a:r>
              <a:rPr lang="en-US" sz="2000" dirty="0" smtClean="0">
                <a:solidFill>
                  <a:prstClr val="black"/>
                </a:solidFill>
                <a:effectLst>
                  <a:reflection blurRad="6350" stA="55000" endA="300" endPos="45500" dir="5400000" sy="-100000" algn="bl" rotWithShape="0"/>
                </a:effectLst>
                <a:latin typeface="Arial Black" pitchFamily="34" charset="0"/>
              </a:rPr>
              <a:t>My-List</a:t>
            </a:r>
          </a:p>
        </p:txBody>
      </p:sp>
      <p:sp>
        <p:nvSpPr>
          <p:cNvPr id="70" name="TextBox 69"/>
          <p:cNvSpPr txBox="1"/>
          <p:nvPr/>
        </p:nvSpPr>
        <p:spPr>
          <a:xfrm>
            <a:off x="4251930" y="4373207"/>
            <a:ext cx="3872407" cy="400110"/>
          </a:xfrm>
          <a:prstGeom prst="rect">
            <a:avLst/>
          </a:prstGeom>
          <a:noFill/>
          <a:effectLst>
            <a:reflection blurRad="6350" stA="52000" endA="300" endPos="35000" dir="5400000" sy="-100000" algn="bl" rotWithShape="0"/>
          </a:effectLst>
        </p:spPr>
        <p:txBody>
          <a:bodyPr wrap="none" rtlCol="0">
            <a:spAutoFit/>
          </a:bodyPr>
          <a:lstStyle/>
          <a:p>
            <a:pPr defTabSz="457200"/>
            <a:r>
              <a:rPr lang="en-US" sz="2000" dirty="0" smtClean="0">
                <a:solidFill>
                  <a:prstClr val="black"/>
                </a:solidFill>
                <a:effectLst>
                  <a:reflection blurRad="6350" stA="55000" endA="300" endPos="45500" dir="5400000" sy="-100000" algn="bl" rotWithShape="0"/>
                </a:effectLst>
                <a:latin typeface="Arial Black" pitchFamily="34" charset="0"/>
              </a:rPr>
              <a:t>Generates order from cart</a:t>
            </a:r>
          </a:p>
        </p:txBody>
      </p:sp>
      <p:sp>
        <p:nvSpPr>
          <p:cNvPr id="72" name="TextBox 71"/>
          <p:cNvSpPr txBox="1"/>
          <p:nvPr/>
        </p:nvSpPr>
        <p:spPr>
          <a:xfrm>
            <a:off x="5077504" y="3929746"/>
            <a:ext cx="1535947" cy="400110"/>
          </a:xfrm>
          <a:prstGeom prst="rect">
            <a:avLst/>
          </a:prstGeom>
          <a:noFill/>
          <a:effectLst>
            <a:reflection blurRad="6350" stA="52000" endA="300" endPos="35000" dir="5400000" sy="-100000" algn="bl" rotWithShape="0"/>
          </a:effectLst>
        </p:spPr>
        <p:txBody>
          <a:bodyPr wrap="none" rtlCol="0">
            <a:spAutoFit/>
          </a:bodyPr>
          <a:lstStyle/>
          <a:p>
            <a:pPr defTabSz="457200"/>
            <a:r>
              <a:rPr lang="en-US" sz="2000" dirty="0" smtClean="0">
                <a:solidFill>
                  <a:prstClr val="black"/>
                </a:solidFill>
                <a:effectLst>
                  <a:reflection blurRad="6350" stA="55000" endA="300" endPos="45500" dir="5400000" sy="-100000" algn="bl" rotWithShape="0"/>
                </a:effectLst>
                <a:latin typeface="Arial Black" pitchFamily="34" charset="0"/>
              </a:rPr>
              <a:t>Auto Ship</a:t>
            </a:r>
          </a:p>
        </p:txBody>
      </p:sp>
      <p:sp>
        <p:nvSpPr>
          <p:cNvPr id="74" name="TextBox 73"/>
          <p:cNvSpPr txBox="1"/>
          <p:nvPr/>
        </p:nvSpPr>
        <p:spPr>
          <a:xfrm>
            <a:off x="5936383" y="3536687"/>
            <a:ext cx="3275256" cy="400110"/>
          </a:xfrm>
          <a:prstGeom prst="rect">
            <a:avLst/>
          </a:prstGeom>
          <a:noFill/>
          <a:effectLst>
            <a:reflection blurRad="6350" stA="52000" endA="300" endPos="35000" dir="5400000" sy="-100000" algn="bl" rotWithShape="0"/>
          </a:effectLst>
        </p:spPr>
        <p:txBody>
          <a:bodyPr wrap="none" rtlCol="0">
            <a:spAutoFit/>
          </a:bodyPr>
          <a:lstStyle/>
          <a:p>
            <a:pPr defTabSz="457200"/>
            <a:r>
              <a:rPr lang="en-US" sz="2000" dirty="0" smtClean="0">
                <a:solidFill>
                  <a:prstClr val="black"/>
                </a:solidFill>
                <a:effectLst>
                  <a:reflection blurRad="6350" stA="55000" endA="300" endPos="45500" dir="5400000" sy="-100000" algn="bl" rotWithShape="0"/>
                </a:effectLst>
                <a:latin typeface="Arial Black" pitchFamily="34" charset="0"/>
              </a:rPr>
              <a:t>PC’s – do them a favor</a:t>
            </a:r>
          </a:p>
        </p:txBody>
      </p:sp>
      <p:sp>
        <p:nvSpPr>
          <p:cNvPr id="75" name="TextBox 74"/>
          <p:cNvSpPr txBox="1"/>
          <p:nvPr/>
        </p:nvSpPr>
        <p:spPr>
          <a:xfrm>
            <a:off x="1133803" y="2992285"/>
            <a:ext cx="4455827" cy="323165"/>
          </a:xfrm>
          <a:prstGeom prst="rect">
            <a:avLst/>
          </a:prstGeom>
          <a:noFill/>
          <a:effectLst>
            <a:reflection blurRad="6350" stA="52000" endA="300" endPos="35000" dir="5400000" sy="-100000" algn="bl" rotWithShape="0"/>
          </a:effectLst>
        </p:spPr>
        <p:txBody>
          <a:bodyPr wrap="square" rtlCol="0">
            <a:spAutoFit/>
          </a:bodyPr>
          <a:lstStyle/>
          <a:p>
            <a:pPr algn="r" defTabSz="457200">
              <a:lnSpc>
                <a:spcPct val="70000"/>
              </a:lnSpc>
            </a:pPr>
            <a:r>
              <a:rPr lang="en-US" sz="2000" dirty="0" smtClean="0">
                <a:solidFill>
                  <a:prstClr val="black"/>
                </a:solidFill>
                <a:effectLst>
                  <a:reflection blurRad="6350" stA="55000" endA="300" endPos="45500" dir="5400000" sy="-100000" algn="bl" rotWithShape="0"/>
                </a:effectLst>
                <a:latin typeface="Arial Black" pitchFamily="34" charset="0"/>
              </a:rPr>
              <a:t>“What’s that” Phenomenon</a:t>
            </a:r>
          </a:p>
        </p:txBody>
      </p:sp>
      <p:sp>
        <p:nvSpPr>
          <p:cNvPr id="77" name="TextBox 76"/>
          <p:cNvSpPr txBox="1"/>
          <p:nvPr/>
        </p:nvSpPr>
        <p:spPr>
          <a:xfrm>
            <a:off x="2518564" y="2377426"/>
            <a:ext cx="3906137" cy="538609"/>
          </a:xfrm>
          <a:prstGeom prst="rect">
            <a:avLst/>
          </a:prstGeom>
          <a:noFill/>
          <a:effectLst>
            <a:reflection blurRad="6350" stA="52000" endA="300" endPos="35000" dir="5400000" sy="-100000" algn="bl" rotWithShape="0"/>
          </a:effectLst>
        </p:spPr>
        <p:txBody>
          <a:bodyPr wrap="none" rtlCol="0">
            <a:spAutoFit/>
          </a:bodyPr>
          <a:lstStyle/>
          <a:p>
            <a:pPr algn="r" defTabSz="457200">
              <a:lnSpc>
                <a:spcPct val="70000"/>
              </a:lnSpc>
            </a:pPr>
            <a:r>
              <a:rPr lang="en-US" sz="2000" dirty="0" smtClean="0">
                <a:solidFill>
                  <a:prstClr val="black"/>
                </a:solidFill>
                <a:effectLst>
                  <a:reflection blurRad="6350" stA="55000" endA="300" endPos="45500" dir="5400000" sy="-100000" algn="bl" rotWithShape="0"/>
                </a:effectLst>
                <a:latin typeface="Arial Black" pitchFamily="34" charset="0"/>
              </a:rPr>
              <a:t>Duplicate in Group</a:t>
            </a:r>
            <a:br>
              <a:rPr lang="en-US" sz="2000" dirty="0" smtClean="0">
                <a:solidFill>
                  <a:prstClr val="black"/>
                </a:solidFill>
                <a:effectLst>
                  <a:reflection blurRad="6350" stA="55000" endA="300" endPos="45500" dir="5400000" sy="-100000" algn="bl" rotWithShape="0"/>
                </a:effectLst>
                <a:latin typeface="Arial Black" pitchFamily="34" charset="0"/>
              </a:rPr>
            </a:br>
            <a:r>
              <a:rPr lang="en-US" sz="2000" dirty="0" smtClean="0">
                <a:solidFill>
                  <a:srgbClr val="FF0000"/>
                </a:solidFill>
                <a:effectLst>
                  <a:reflection blurRad="6350" stA="55000" endA="300" endPos="45500" dir="5400000" sy="-100000" algn="bl" rotWithShape="0"/>
                </a:effectLst>
                <a:latin typeface="Arial Black" pitchFamily="34" charset="0"/>
              </a:rPr>
              <a:t>Assessment appointments</a:t>
            </a:r>
          </a:p>
        </p:txBody>
      </p:sp>
      <p:sp>
        <p:nvSpPr>
          <p:cNvPr id="79" name="TextBox 78"/>
          <p:cNvSpPr txBox="1"/>
          <p:nvPr/>
        </p:nvSpPr>
        <p:spPr>
          <a:xfrm>
            <a:off x="6657141" y="1221168"/>
            <a:ext cx="2259678" cy="717119"/>
          </a:xfrm>
          <a:prstGeom prst="rect">
            <a:avLst/>
          </a:prstGeom>
          <a:noFill/>
          <a:effectLst>
            <a:reflection blurRad="6350" stA="52000" endA="300" endPos="35000" dir="5400000" sy="-100000" algn="bl" rotWithShape="0"/>
          </a:effectLst>
        </p:spPr>
        <p:txBody>
          <a:bodyPr wrap="none" rtlCol="0">
            <a:spAutoFit/>
          </a:bodyPr>
          <a:lstStyle/>
          <a:p>
            <a:pPr algn="ctr" defTabSz="457200">
              <a:lnSpc>
                <a:spcPct val="70000"/>
              </a:lnSpc>
            </a:pPr>
            <a:r>
              <a:rPr lang="en-US" sz="2800" dirty="0" smtClean="0">
                <a:solidFill>
                  <a:prstClr val="black"/>
                </a:solidFill>
                <a:effectLst>
                  <a:reflection blurRad="6350" stA="55000" endA="300" endPos="45500" dir="5400000" sy="-100000" algn="bl" rotWithShape="0"/>
                </a:effectLst>
                <a:latin typeface="Arial Black" pitchFamily="34" charset="0"/>
              </a:rPr>
              <a:t>Home</a:t>
            </a:r>
            <a:br>
              <a:rPr lang="en-US" sz="2800" dirty="0" smtClean="0">
                <a:solidFill>
                  <a:prstClr val="black"/>
                </a:solidFill>
                <a:effectLst>
                  <a:reflection blurRad="6350" stA="55000" endA="300" endPos="45500" dir="5400000" sy="-100000" algn="bl" rotWithShape="0"/>
                </a:effectLst>
                <a:latin typeface="Arial Black" pitchFamily="34" charset="0"/>
              </a:rPr>
            </a:br>
            <a:r>
              <a:rPr lang="en-US" sz="2800" dirty="0" smtClean="0">
                <a:solidFill>
                  <a:prstClr val="black"/>
                </a:solidFill>
                <a:effectLst>
                  <a:reflection blurRad="6350" stA="55000" endA="300" endPos="45500" dir="5400000" sy="-100000" algn="bl" rotWithShape="0"/>
                </a:effectLst>
                <a:latin typeface="Arial Black" pitchFamily="34" charset="0"/>
              </a:rPr>
              <a:t>Inspection</a:t>
            </a:r>
          </a:p>
        </p:txBody>
      </p:sp>
    </p:spTree>
    <p:extLst>
      <p:ext uri="{BB962C8B-B14F-4D97-AF65-F5344CB8AC3E}">
        <p14:creationId xmlns:p14="http://schemas.microsoft.com/office/powerpoint/2010/main" val="137871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500"/>
                                        <p:tgtEl>
                                          <p:spTgt spid="6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500"/>
                                        <p:tgtEl>
                                          <p:spTgt spid="6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500"/>
                                        <p:tgtEl>
                                          <p:spTgt spid="6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fade">
                                      <p:cBhvr>
                                        <p:cTn id="31" dur="500"/>
                                        <p:tgtEl>
                                          <p:spTgt spid="6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500"/>
                                        <p:tgtEl>
                                          <p:spTgt spid="6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500"/>
                                        <p:tgtEl>
                                          <p:spTgt spid="7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fade">
                                      <p:cBhvr>
                                        <p:cTn id="42" dur="500"/>
                                        <p:tgtEl>
                                          <p:spTgt spid="7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fade">
                                      <p:cBhvr>
                                        <p:cTn id="47" dur="500"/>
                                        <p:tgtEl>
                                          <p:spTgt spid="7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fade">
                                      <p:cBhvr>
                                        <p:cTn id="50" dur="500"/>
                                        <p:tgtEl>
                                          <p:spTgt spid="7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81"/>
                                        </p:tgtEl>
                                        <p:attrNameLst>
                                          <p:attrName>style.visibility</p:attrName>
                                        </p:attrNameLst>
                                      </p:cBhvr>
                                      <p:to>
                                        <p:strVal val="visible"/>
                                      </p:to>
                                    </p:set>
                                    <p:animEffect transition="in" filter="fade">
                                      <p:cBhvr>
                                        <p:cTn id="55" dur="500"/>
                                        <p:tgtEl>
                                          <p:spTgt spid="8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fade">
                                      <p:cBhvr>
                                        <p:cTn id="58" dur="500"/>
                                        <p:tgtEl>
                                          <p:spTgt spid="7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76"/>
                                        </p:tgtEl>
                                        <p:attrNameLst>
                                          <p:attrName>style.visibility</p:attrName>
                                        </p:attrNameLst>
                                      </p:cBhvr>
                                      <p:to>
                                        <p:strVal val="visible"/>
                                      </p:to>
                                    </p:set>
                                    <p:animEffect transition="in" filter="fade">
                                      <p:cBhvr>
                                        <p:cTn id="63" dur="500"/>
                                        <p:tgtEl>
                                          <p:spTgt spid="7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5"/>
                                        </p:tgtEl>
                                        <p:attrNameLst>
                                          <p:attrName>style.visibility</p:attrName>
                                        </p:attrNameLst>
                                      </p:cBhvr>
                                      <p:to>
                                        <p:strVal val="visible"/>
                                      </p:to>
                                    </p:set>
                                    <p:animEffect transition="in" filter="fade">
                                      <p:cBhvr>
                                        <p:cTn id="66" dur="500"/>
                                        <p:tgtEl>
                                          <p:spTgt spid="7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fade">
                                      <p:cBhvr>
                                        <p:cTn id="71" dur="500"/>
                                        <p:tgtEl>
                                          <p:spTgt spid="7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7"/>
                                        </p:tgtEl>
                                        <p:attrNameLst>
                                          <p:attrName>style.visibility</p:attrName>
                                        </p:attrNameLst>
                                      </p:cBhvr>
                                      <p:to>
                                        <p:strVal val="visible"/>
                                      </p:to>
                                    </p:set>
                                    <p:animEffect transition="in" filter="fade">
                                      <p:cBhvr>
                                        <p:cTn id="74" dur="500"/>
                                        <p:tgtEl>
                                          <p:spTgt spid="7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80"/>
                                        </p:tgtEl>
                                        <p:attrNameLst>
                                          <p:attrName>style.visibility</p:attrName>
                                        </p:attrNameLst>
                                      </p:cBhvr>
                                      <p:to>
                                        <p:strVal val="visible"/>
                                      </p:to>
                                    </p:set>
                                    <p:animEffect transition="in" filter="fade">
                                      <p:cBhvr>
                                        <p:cTn id="79" dur="500"/>
                                        <p:tgtEl>
                                          <p:spTgt spid="8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79"/>
                                        </p:tgtEl>
                                        <p:attrNameLst>
                                          <p:attrName>style.visibility</p:attrName>
                                        </p:attrNameLst>
                                      </p:cBhvr>
                                      <p:to>
                                        <p:strVal val="visible"/>
                                      </p:to>
                                    </p:set>
                                    <p:animEffect transition="in" filter="wipe(down)">
                                      <p:cBhvr>
                                        <p:cTn id="82" dur="2000"/>
                                        <p:tgtEl>
                                          <p:spTgt spid="79"/>
                                        </p:tgtEl>
                                      </p:cBhvr>
                                    </p:animEffect>
                                  </p:childTnLst>
                                </p:cTn>
                              </p:par>
                            </p:childTnLst>
                          </p:cTn>
                        </p:par>
                        <p:par>
                          <p:cTn id="83" fill="hold">
                            <p:stCondLst>
                              <p:cond delay="2000"/>
                            </p:stCondLst>
                            <p:childTnLst>
                              <p:par>
                                <p:cTn id="84" presetID="35" presetClass="emph" presetSubtype="0" repeatCount="4000" fill="hold" grpId="1" nodeType="afterEffect">
                                  <p:stCondLst>
                                    <p:cond delay="0"/>
                                  </p:stCondLst>
                                  <p:childTnLst>
                                    <p:anim calcmode="discrete" valueType="str">
                                      <p:cBhvr>
                                        <p:cTn id="85" dur="1000" fill="hold"/>
                                        <p:tgtEl>
                                          <p:spTgt spid="7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5" grpId="0"/>
      <p:bldP spid="67" grpId="0"/>
      <p:bldP spid="68" grpId="0"/>
      <p:bldP spid="70" grpId="0"/>
      <p:bldP spid="72" grpId="0"/>
      <p:bldP spid="74" grpId="0"/>
      <p:bldP spid="75" grpId="0"/>
      <p:bldP spid="77" grpId="0"/>
      <p:bldP spid="79" grpId="0"/>
      <p:bldP spid="79"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sp>
        <p:nvSpPr>
          <p:cNvPr id="5" name="Rectangle 4"/>
          <p:cNvSpPr/>
          <p:nvPr/>
        </p:nvSpPr>
        <p:spPr>
          <a:xfrm>
            <a:off x="-278343" y="0"/>
            <a:ext cx="10750996" cy="2296893"/>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ctrTitle"/>
          </p:nvPr>
        </p:nvSpPr>
        <p:spPr>
          <a:xfrm>
            <a:off x="382722" y="0"/>
            <a:ext cx="7772400" cy="844129"/>
          </a:xfrm>
        </p:spPr>
        <p:txBody>
          <a:bodyPr anchor="t"/>
          <a:lstStyle/>
          <a:p>
            <a:pPr algn="l"/>
            <a:r>
              <a:rPr lang="en-US" b="1" dirty="0" smtClean="0">
                <a:solidFill>
                  <a:schemeClr val="bg1"/>
                </a:solidFill>
              </a:rPr>
              <a:t>LAUNDRY</a:t>
            </a:r>
            <a:endParaRPr lang="en-US" b="1" dirty="0">
              <a:solidFill>
                <a:schemeClr val="bg1"/>
              </a:solidFill>
            </a:endParaRPr>
          </a:p>
        </p:txBody>
      </p:sp>
      <p:sp>
        <p:nvSpPr>
          <p:cNvPr id="3" name="Subtitle 2"/>
          <p:cNvSpPr>
            <a:spLocks noGrp="1"/>
          </p:cNvSpPr>
          <p:nvPr>
            <p:ph type="subTitle" idx="1"/>
          </p:nvPr>
        </p:nvSpPr>
        <p:spPr>
          <a:xfrm>
            <a:off x="382722" y="704969"/>
            <a:ext cx="8075478" cy="3767950"/>
          </a:xfrm>
        </p:spPr>
        <p:txBody>
          <a:bodyPr>
            <a:normAutofit/>
          </a:bodyPr>
          <a:lstStyle/>
          <a:p>
            <a:pPr marL="225425" indent="-225425" algn="l">
              <a:buFont typeface="Arial"/>
              <a:buChar char="•"/>
            </a:pPr>
            <a:r>
              <a:rPr lang="en-US" sz="2400" dirty="0" smtClean="0">
                <a:solidFill>
                  <a:schemeClr val="bg1"/>
                </a:solidFill>
              </a:rPr>
              <a:t>Snap™ Triple Enzyme 3x Laundry Detergent  </a:t>
            </a:r>
          </a:p>
          <a:p>
            <a:pPr marL="225425" indent="-225425" algn="l">
              <a:buFont typeface="Arial"/>
              <a:buChar char="•"/>
            </a:pPr>
            <a:r>
              <a:rPr lang="en-US" sz="2400" dirty="0" smtClean="0">
                <a:solidFill>
                  <a:schemeClr val="bg1"/>
                </a:solidFill>
              </a:rPr>
              <a:t>Snap™ Triple Enzyme 3x Laundry Detergent  </a:t>
            </a:r>
          </a:p>
          <a:p>
            <a:pPr marL="225425" indent="-225425" algn="l">
              <a:buFont typeface="Arial"/>
              <a:buChar char="•"/>
            </a:pPr>
            <a:r>
              <a:rPr lang="en-US" sz="2400" dirty="0" smtClean="0">
                <a:solidFill>
                  <a:schemeClr val="bg1"/>
                </a:solidFill>
              </a:rPr>
              <a:t>Snap™ Fabric Softener </a:t>
            </a:r>
            <a:endParaRPr lang="en-US" sz="2400" dirty="0">
              <a:solidFill>
                <a:schemeClr val="bg1"/>
              </a:solidFill>
            </a:endParaRPr>
          </a:p>
        </p:txBody>
      </p:sp>
      <p:grpSp>
        <p:nvGrpSpPr>
          <p:cNvPr id="6" name="Group 5"/>
          <p:cNvGrpSpPr/>
          <p:nvPr/>
        </p:nvGrpSpPr>
        <p:grpSpPr>
          <a:xfrm>
            <a:off x="6884085" y="1524196"/>
            <a:ext cx="2028316" cy="2028316"/>
            <a:chOff x="6960288" y="2399194"/>
            <a:chExt cx="2028316" cy="2028316"/>
          </a:xfrm>
        </p:grpSpPr>
        <p:sp>
          <p:nvSpPr>
            <p:cNvPr id="7" name="32-Point Star 6"/>
            <p:cNvSpPr/>
            <p:nvPr/>
          </p:nvSpPr>
          <p:spPr>
            <a:xfrm>
              <a:off x="6960288" y="2399194"/>
              <a:ext cx="2028316" cy="2028316"/>
            </a:xfrm>
            <a:prstGeom prst="star3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TextBox 7"/>
            <p:cNvSpPr txBox="1"/>
            <p:nvPr/>
          </p:nvSpPr>
          <p:spPr>
            <a:xfrm>
              <a:off x="7033493" y="2784021"/>
              <a:ext cx="1881908" cy="1200329"/>
            </a:xfrm>
            <a:prstGeom prst="rect">
              <a:avLst/>
            </a:prstGeom>
            <a:noFill/>
          </p:spPr>
          <p:txBody>
            <a:bodyPr wrap="square" rtlCol="0">
              <a:spAutoFit/>
            </a:bodyPr>
            <a:lstStyle/>
            <a:p>
              <a:pPr algn="ctr" defTabSz="457200">
                <a:lnSpc>
                  <a:spcPct val="80000"/>
                </a:lnSpc>
              </a:pPr>
              <a:r>
                <a:rPr lang="en-US" sz="4000" b="1" dirty="0" smtClean="0">
                  <a:solidFill>
                    <a:srgbClr val="FFFFFF"/>
                  </a:solidFill>
                  <a:latin typeface="Calibri"/>
                </a:rPr>
                <a:t>BV</a:t>
              </a:r>
            </a:p>
            <a:p>
              <a:pPr algn="ctr" defTabSz="457200">
                <a:lnSpc>
                  <a:spcPct val="80000"/>
                </a:lnSpc>
              </a:pPr>
              <a:r>
                <a:rPr lang="en-US" sz="4800" b="1" dirty="0" smtClean="0">
                  <a:solidFill>
                    <a:srgbClr val="FFFFFF"/>
                  </a:solidFill>
                  <a:latin typeface="Calibri"/>
                </a:rPr>
                <a:t>12</a:t>
              </a:r>
              <a:endParaRPr lang="en-US" sz="4800" b="1" dirty="0">
                <a:solidFill>
                  <a:srgbClr val="FFFFFF"/>
                </a:solidFill>
                <a:latin typeface="Calibri"/>
              </a:endParaRPr>
            </a:p>
          </p:txBody>
        </p:sp>
      </p:grpSp>
      <p:sp>
        <p:nvSpPr>
          <p:cNvPr id="9" name="Rectangle 8"/>
          <p:cNvSpPr/>
          <p:nvPr/>
        </p:nvSpPr>
        <p:spPr>
          <a:xfrm>
            <a:off x="7008090" y="6080391"/>
            <a:ext cx="2284944" cy="949980"/>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white"/>
                </a:solidFill>
                <a:latin typeface="Calibri"/>
              </a:rPr>
              <a:t>KITCHEN</a:t>
            </a:r>
            <a:endParaRPr lang="en-US" dirty="0">
              <a:solidFill>
                <a:prstClr val="white"/>
              </a:solidFill>
              <a:latin typeface="Calibri"/>
            </a:endParaRPr>
          </a:p>
        </p:txBody>
      </p:sp>
      <p:sp>
        <p:nvSpPr>
          <p:cNvPr id="10" name="TextBox 9"/>
          <p:cNvSpPr txBox="1"/>
          <p:nvPr/>
        </p:nvSpPr>
        <p:spPr>
          <a:xfrm>
            <a:off x="7109691" y="6433471"/>
            <a:ext cx="1992842" cy="523220"/>
          </a:xfrm>
          <a:prstGeom prst="rect">
            <a:avLst/>
          </a:prstGeom>
          <a:solidFill>
            <a:schemeClr val="bg1">
              <a:lumMod val="95000"/>
            </a:schemeClr>
          </a:solidFill>
          <a:effectLst>
            <a:glow rad="101600">
              <a:schemeClr val="accent2">
                <a:satMod val="175000"/>
                <a:alpha val="40000"/>
              </a:schemeClr>
            </a:glow>
          </a:effectLst>
        </p:spPr>
        <p:txBody>
          <a:bodyPr wrap="square" rtlCol="0">
            <a:spAutoFit/>
          </a:bodyPr>
          <a:lstStyle/>
          <a:p>
            <a:pPr algn="ctr" defTabSz="457200"/>
            <a:r>
              <a:rPr lang="en-US" sz="2800" b="1" dirty="0" smtClean="0">
                <a:solidFill>
                  <a:srgbClr val="FF0000"/>
                </a:solidFill>
                <a:latin typeface="Calibri"/>
              </a:rPr>
              <a:t>BV  = 354</a:t>
            </a:r>
          </a:p>
        </p:txBody>
      </p:sp>
      <p:sp>
        <p:nvSpPr>
          <p:cNvPr id="11" name="Title 1"/>
          <p:cNvSpPr txBox="1">
            <a:spLocks/>
          </p:cNvSpPr>
          <p:nvPr/>
        </p:nvSpPr>
        <p:spPr>
          <a:xfrm>
            <a:off x="7109690" y="6037803"/>
            <a:ext cx="2183343" cy="84412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solidFill>
                  <a:prstClr val="white"/>
                </a:solidFill>
                <a:latin typeface="Calibri"/>
              </a:rPr>
              <a:t>Annuity Calculator</a:t>
            </a:r>
            <a:endParaRPr lang="en-US" sz="2000" b="1" dirty="0">
              <a:solidFill>
                <a:prstClr val="white"/>
              </a:solidFill>
              <a:latin typeface="Calibri"/>
            </a:endParaRPr>
          </a:p>
        </p:txBody>
      </p:sp>
      <p:sp>
        <p:nvSpPr>
          <p:cNvPr id="12" name="TextBox 11"/>
          <p:cNvSpPr txBox="1"/>
          <p:nvPr/>
        </p:nvSpPr>
        <p:spPr>
          <a:xfrm>
            <a:off x="8250967" y="6430951"/>
            <a:ext cx="724564" cy="523220"/>
          </a:xfrm>
          <a:prstGeom prst="rect">
            <a:avLst/>
          </a:prstGeom>
          <a:solidFill>
            <a:schemeClr val="bg1">
              <a:lumMod val="95000"/>
            </a:schemeClr>
          </a:solidFill>
          <a:effectLst/>
        </p:spPr>
        <p:txBody>
          <a:bodyPr wrap="square" rtlCol="0">
            <a:spAutoFit/>
          </a:bodyPr>
          <a:lstStyle/>
          <a:p>
            <a:pPr algn="ctr" defTabSz="457200"/>
            <a:r>
              <a:rPr lang="en-US" sz="2800" b="1" dirty="0" smtClean="0">
                <a:solidFill>
                  <a:srgbClr val="FF0000"/>
                </a:solidFill>
                <a:latin typeface="Calibri"/>
              </a:rPr>
              <a:t>366</a:t>
            </a:r>
            <a:endParaRPr lang="en-US" sz="2800" b="1" dirty="0">
              <a:solidFill>
                <a:srgbClr val="FF0000"/>
              </a:solidFill>
              <a:latin typeface="Calibri"/>
            </a:endParaRPr>
          </a:p>
        </p:txBody>
      </p:sp>
    </p:spTree>
    <p:extLst>
      <p:ext uri="{BB962C8B-B14F-4D97-AF65-F5344CB8AC3E}">
        <p14:creationId xmlns:p14="http://schemas.microsoft.com/office/powerpoint/2010/main" val="310293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35" presetClass="emph" presetSubtype="0" repeatCount="3000" fill="hold" nodeType="afterEffect">
                                  <p:stCondLst>
                                    <p:cond delay="0"/>
                                  </p:stCondLst>
                                  <p:childTnLst>
                                    <p:anim calcmode="discrete" valueType="str">
                                      <p:cBhvr>
                                        <p:cTn id="22" dur="1000" fill="hold"/>
                                        <p:tgtEl>
                                          <p:spTgt spid="6"/>
                                        </p:tgtEl>
                                        <p:attrNameLst>
                                          <p:attrName>style.visibility</p:attrName>
                                        </p:attrNameLst>
                                      </p:cBhvr>
                                      <p:tavLst>
                                        <p:tav tm="0">
                                          <p:val>
                                            <p:strVal val="hidden"/>
                                          </p:val>
                                        </p:tav>
                                        <p:tav tm="50000">
                                          <p:val>
                                            <p:strVal val="visible"/>
                                          </p:val>
                                        </p:tav>
                                      </p:tavLst>
                                    </p:anim>
                                  </p:childTnLst>
                                </p:cTn>
                              </p:par>
                            </p:childTnLst>
                          </p:cTn>
                        </p:par>
                        <p:par>
                          <p:cTn id="23" fill="hold">
                            <p:stCondLst>
                              <p:cond delay="5000"/>
                            </p:stCondLst>
                            <p:childTnLst>
                              <p:par>
                                <p:cTn id="24" presetID="5" presetClass="entr" presetSubtype="1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heckerboard(across)">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8" cy="6857998"/>
          </a:xfrm>
          <a:prstGeom prst="rect">
            <a:avLst/>
          </a:prstGeom>
        </p:spPr>
      </p:pic>
      <p:sp>
        <p:nvSpPr>
          <p:cNvPr id="5" name="Rectangle 4"/>
          <p:cNvSpPr/>
          <p:nvPr/>
        </p:nvSpPr>
        <p:spPr>
          <a:xfrm>
            <a:off x="-278343" y="0"/>
            <a:ext cx="10750996" cy="2577002"/>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ctrTitle"/>
          </p:nvPr>
        </p:nvSpPr>
        <p:spPr>
          <a:xfrm>
            <a:off x="382722" y="0"/>
            <a:ext cx="7772400" cy="844129"/>
          </a:xfrm>
        </p:spPr>
        <p:txBody>
          <a:bodyPr anchor="t"/>
          <a:lstStyle/>
          <a:p>
            <a:pPr algn="l"/>
            <a:r>
              <a:rPr lang="en-US" b="1" dirty="0" smtClean="0">
                <a:solidFill>
                  <a:schemeClr val="bg1"/>
                </a:solidFill>
              </a:rPr>
              <a:t>PET HEALTH</a:t>
            </a:r>
            <a:endParaRPr lang="en-US" b="1" dirty="0">
              <a:solidFill>
                <a:schemeClr val="bg1"/>
              </a:solidFill>
            </a:endParaRPr>
          </a:p>
        </p:txBody>
      </p:sp>
      <p:sp>
        <p:nvSpPr>
          <p:cNvPr id="3" name="Subtitle 2"/>
          <p:cNvSpPr>
            <a:spLocks noGrp="1"/>
          </p:cNvSpPr>
          <p:nvPr>
            <p:ph type="subTitle" idx="1"/>
          </p:nvPr>
        </p:nvSpPr>
        <p:spPr>
          <a:xfrm>
            <a:off x="382722" y="704969"/>
            <a:ext cx="8075478" cy="3767950"/>
          </a:xfrm>
        </p:spPr>
        <p:txBody>
          <a:bodyPr>
            <a:normAutofit/>
          </a:bodyPr>
          <a:lstStyle/>
          <a:p>
            <a:pPr marL="225425" indent="-225425" algn="l">
              <a:buFont typeface="Arial"/>
              <a:buChar char="•"/>
            </a:pPr>
            <a:r>
              <a:rPr lang="en-US" sz="2400" dirty="0" err="1" smtClean="0">
                <a:solidFill>
                  <a:schemeClr val="bg1"/>
                </a:solidFill>
              </a:rPr>
              <a:t>PetHealth</a:t>
            </a:r>
            <a:r>
              <a:rPr lang="en-US" sz="2400" dirty="0" smtClean="0">
                <a:solidFill>
                  <a:schemeClr val="bg1"/>
                </a:solidFill>
              </a:rPr>
              <a:t>™ Multivitamin Formula for Dogs </a:t>
            </a:r>
          </a:p>
          <a:p>
            <a:pPr marL="225425" indent="-225425" algn="l">
              <a:buFont typeface="Arial"/>
              <a:buChar char="•"/>
            </a:pPr>
            <a:r>
              <a:rPr lang="en-US" sz="2400" dirty="0" smtClean="0">
                <a:solidFill>
                  <a:schemeClr val="bg1"/>
                </a:solidFill>
              </a:rPr>
              <a:t>OPC Formula with Glucosamine for Dogs &amp; Cats </a:t>
            </a:r>
          </a:p>
          <a:p>
            <a:pPr marL="225425" indent="-225425" algn="l">
              <a:buFont typeface="Arial"/>
              <a:buChar char="•"/>
            </a:pPr>
            <a:r>
              <a:rPr lang="en-US" sz="2400" dirty="0" err="1" smtClean="0">
                <a:solidFill>
                  <a:schemeClr val="bg1"/>
                </a:solidFill>
              </a:rPr>
              <a:t>PetHealth</a:t>
            </a:r>
            <a:r>
              <a:rPr lang="en-US" sz="2400" dirty="0" smtClean="0">
                <a:solidFill>
                  <a:schemeClr val="bg1"/>
                </a:solidFill>
              </a:rPr>
              <a:t>™ Hypoallergenic Shampoo  </a:t>
            </a:r>
          </a:p>
          <a:p>
            <a:pPr marL="225425" indent="-225425" algn="l">
              <a:buFont typeface="Arial"/>
              <a:buChar char="•"/>
            </a:pPr>
            <a:r>
              <a:rPr lang="en-US" sz="2400" dirty="0" smtClean="0">
                <a:solidFill>
                  <a:schemeClr val="bg1"/>
                </a:solidFill>
              </a:rPr>
              <a:t>Pad &amp; Paw Balm &amp; Ear Wash </a:t>
            </a:r>
            <a:endParaRPr lang="en-US" sz="2400" dirty="0">
              <a:solidFill>
                <a:schemeClr val="bg1"/>
              </a:solidFill>
            </a:endParaRPr>
          </a:p>
        </p:txBody>
      </p:sp>
      <p:grpSp>
        <p:nvGrpSpPr>
          <p:cNvPr id="6" name="Group 5"/>
          <p:cNvGrpSpPr/>
          <p:nvPr/>
        </p:nvGrpSpPr>
        <p:grpSpPr>
          <a:xfrm>
            <a:off x="6884085" y="1662054"/>
            <a:ext cx="2028316" cy="2028316"/>
            <a:chOff x="6960288" y="2399194"/>
            <a:chExt cx="2028316" cy="2028316"/>
          </a:xfrm>
        </p:grpSpPr>
        <p:sp>
          <p:nvSpPr>
            <p:cNvPr id="7" name="32-Point Star 6"/>
            <p:cNvSpPr/>
            <p:nvPr/>
          </p:nvSpPr>
          <p:spPr>
            <a:xfrm>
              <a:off x="6960288" y="2399194"/>
              <a:ext cx="2028316" cy="2028316"/>
            </a:xfrm>
            <a:prstGeom prst="star3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TextBox 7"/>
            <p:cNvSpPr txBox="1"/>
            <p:nvPr/>
          </p:nvSpPr>
          <p:spPr>
            <a:xfrm>
              <a:off x="7033493" y="2784021"/>
              <a:ext cx="1881908" cy="1200329"/>
            </a:xfrm>
            <a:prstGeom prst="rect">
              <a:avLst/>
            </a:prstGeom>
            <a:noFill/>
          </p:spPr>
          <p:txBody>
            <a:bodyPr wrap="square" rtlCol="0">
              <a:spAutoFit/>
            </a:bodyPr>
            <a:lstStyle/>
            <a:p>
              <a:pPr algn="ctr" defTabSz="457200">
                <a:lnSpc>
                  <a:spcPct val="80000"/>
                </a:lnSpc>
              </a:pPr>
              <a:r>
                <a:rPr lang="en-US" sz="4000" b="1" dirty="0" smtClean="0">
                  <a:solidFill>
                    <a:srgbClr val="FFFFFF"/>
                  </a:solidFill>
                  <a:latin typeface="Calibri"/>
                </a:rPr>
                <a:t>BV</a:t>
              </a:r>
            </a:p>
            <a:p>
              <a:pPr algn="ctr" defTabSz="457200">
                <a:lnSpc>
                  <a:spcPct val="80000"/>
                </a:lnSpc>
              </a:pPr>
              <a:r>
                <a:rPr lang="en-US" sz="4800" b="1" dirty="0" smtClean="0">
                  <a:solidFill>
                    <a:srgbClr val="FFFFFF"/>
                  </a:solidFill>
                  <a:latin typeface="Calibri"/>
                </a:rPr>
                <a:t>17</a:t>
              </a:r>
              <a:endParaRPr lang="en-US" sz="4800" b="1" dirty="0">
                <a:solidFill>
                  <a:srgbClr val="FFFFFF"/>
                </a:solidFill>
                <a:latin typeface="Calibri"/>
              </a:endParaRPr>
            </a:p>
          </p:txBody>
        </p:sp>
      </p:grpSp>
      <p:sp>
        <p:nvSpPr>
          <p:cNvPr id="9" name="Rectangle 8"/>
          <p:cNvSpPr/>
          <p:nvPr/>
        </p:nvSpPr>
        <p:spPr>
          <a:xfrm>
            <a:off x="7008090" y="6080391"/>
            <a:ext cx="2284944" cy="949980"/>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white"/>
                </a:solidFill>
                <a:latin typeface="Calibri"/>
              </a:rPr>
              <a:t>KITCHEN</a:t>
            </a:r>
            <a:endParaRPr lang="en-US" dirty="0">
              <a:solidFill>
                <a:prstClr val="white"/>
              </a:solidFill>
              <a:latin typeface="Calibri"/>
            </a:endParaRPr>
          </a:p>
        </p:txBody>
      </p:sp>
      <p:sp>
        <p:nvSpPr>
          <p:cNvPr id="10" name="TextBox 9"/>
          <p:cNvSpPr txBox="1"/>
          <p:nvPr/>
        </p:nvSpPr>
        <p:spPr>
          <a:xfrm>
            <a:off x="7109691" y="6433471"/>
            <a:ext cx="1992842" cy="523220"/>
          </a:xfrm>
          <a:prstGeom prst="rect">
            <a:avLst/>
          </a:prstGeom>
          <a:solidFill>
            <a:schemeClr val="bg1">
              <a:lumMod val="95000"/>
            </a:schemeClr>
          </a:solidFill>
          <a:effectLst>
            <a:glow rad="101600">
              <a:schemeClr val="accent2">
                <a:satMod val="175000"/>
                <a:alpha val="40000"/>
              </a:schemeClr>
            </a:glow>
          </a:effectLst>
        </p:spPr>
        <p:txBody>
          <a:bodyPr wrap="square" rtlCol="0">
            <a:spAutoFit/>
          </a:bodyPr>
          <a:lstStyle/>
          <a:p>
            <a:pPr algn="ctr" defTabSz="457200"/>
            <a:r>
              <a:rPr lang="en-US" sz="2800" b="1" dirty="0" smtClean="0">
                <a:solidFill>
                  <a:srgbClr val="FF0000"/>
                </a:solidFill>
                <a:latin typeface="Calibri"/>
              </a:rPr>
              <a:t>BV  = 366</a:t>
            </a:r>
          </a:p>
        </p:txBody>
      </p:sp>
      <p:sp>
        <p:nvSpPr>
          <p:cNvPr id="11" name="Title 1"/>
          <p:cNvSpPr txBox="1">
            <a:spLocks/>
          </p:cNvSpPr>
          <p:nvPr/>
        </p:nvSpPr>
        <p:spPr>
          <a:xfrm>
            <a:off x="7109690" y="6037803"/>
            <a:ext cx="2183343" cy="84412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solidFill>
                  <a:prstClr val="white"/>
                </a:solidFill>
                <a:latin typeface="Calibri"/>
              </a:rPr>
              <a:t>Annuity Calculator</a:t>
            </a:r>
            <a:endParaRPr lang="en-US" sz="2000" b="1" dirty="0">
              <a:solidFill>
                <a:prstClr val="white"/>
              </a:solidFill>
              <a:latin typeface="Calibri"/>
            </a:endParaRPr>
          </a:p>
        </p:txBody>
      </p:sp>
      <p:sp>
        <p:nvSpPr>
          <p:cNvPr id="12" name="TextBox 11"/>
          <p:cNvSpPr txBox="1"/>
          <p:nvPr/>
        </p:nvSpPr>
        <p:spPr>
          <a:xfrm>
            <a:off x="8250967" y="6426574"/>
            <a:ext cx="724564" cy="523220"/>
          </a:xfrm>
          <a:prstGeom prst="rect">
            <a:avLst/>
          </a:prstGeom>
          <a:solidFill>
            <a:schemeClr val="bg1">
              <a:lumMod val="95000"/>
            </a:schemeClr>
          </a:solidFill>
          <a:effectLst/>
        </p:spPr>
        <p:txBody>
          <a:bodyPr wrap="square" rtlCol="0">
            <a:spAutoFit/>
          </a:bodyPr>
          <a:lstStyle/>
          <a:p>
            <a:pPr algn="ctr" defTabSz="457200"/>
            <a:r>
              <a:rPr lang="en-US" sz="2800" b="1" dirty="0" smtClean="0">
                <a:solidFill>
                  <a:srgbClr val="FF0000"/>
                </a:solidFill>
                <a:latin typeface="Calibri"/>
              </a:rPr>
              <a:t>383</a:t>
            </a:r>
            <a:endParaRPr lang="en-US" sz="2800" b="1" dirty="0">
              <a:solidFill>
                <a:srgbClr val="FF0000"/>
              </a:solidFill>
              <a:latin typeface="Calibri"/>
            </a:endParaRPr>
          </a:p>
        </p:txBody>
      </p:sp>
    </p:spTree>
    <p:extLst>
      <p:ext uri="{BB962C8B-B14F-4D97-AF65-F5344CB8AC3E}">
        <p14:creationId xmlns:p14="http://schemas.microsoft.com/office/powerpoint/2010/main" val="70433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35" presetClass="emph" presetSubtype="0" repeatCount="3000" fill="hold" nodeType="afterEffect">
                                  <p:stCondLst>
                                    <p:cond delay="0"/>
                                  </p:stCondLst>
                                  <p:childTnLst>
                                    <p:anim calcmode="discrete" valueType="str">
                                      <p:cBhvr>
                                        <p:cTn id="26" dur="1000" fill="hold"/>
                                        <p:tgtEl>
                                          <p:spTgt spid="6"/>
                                        </p:tgtEl>
                                        <p:attrNameLst>
                                          <p:attrName>style.visibility</p:attrName>
                                        </p:attrNameLst>
                                      </p:cBhvr>
                                      <p:tavLst>
                                        <p:tav tm="0">
                                          <p:val>
                                            <p:strVal val="hidden"/>
                                          </p:val>
                                        </p:tav>
                                        <p:tav tm="50000">
                                          <p:val>
                                            <p:strVal val="visible"/>
                                          </p:val>
                                        </p:tav>
                                      </p:tavLst>
                                    </p:anim>
                                  </p:childTnLst>
                                </p:cTn>
                              </p:par>
                            </p:childTnLst>
                          </p:cTn>
                        </p:par>
                        <p:par>
                          <p:cTn id="27" fill="hold">
                            <p:stCondLst>
                              <p:cond delay="5500"/>
                            </p:stCondLst>
                            <p:childTnLst>
                              <p:par>
                                <p:cTn id="28" presetID="5" presetClass="entr" presetSubtype="1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sp>
        <p:nvSpPr>
          <p:cNvPr id="5" name="Rectangle 4"/>
          <p:cNvSpPr/>
          <p:nvPr/>
        </p:nvSpPr>
        <p:spPr>
          <a:xfrm>
            <a:off x="-278343" y="0"/>
            <a:ext cx="10750996" cy="3417329"/>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ctrTitle"/>
          </p:nvPr>
        </p:nvSpPr>
        <p:spPr>
          <a:xfrm>
            <a:off x="382722" y="0"/>
            <a:ext cx="7772400" cy="844129"/>
          </a:xfrm>
        </p:spPr>
        <p:txBody>
          <a:bodyPr anchor="t"/>
          <a:lstStyle/>
          <a:p>
            <a:pPr algn="l"/>
            <a:r>
              <a:rPr lang="en-US" b="1" dirty="0" smtClean="0">
                <a:solidFill>
                  <a:schemeClr val="bg1"/>
                </a:solidFill>
              </a:rPr>
              <a:t>GARAGE</a:t>
            </a:r>
            <a:endParaRPr lang="en-US" b="1" dirty="0">
              <a:solidFill>
                <a:schemeClr val="bg1"/>
              </a:solidFill>
            </a:endParaRPr>
          </a:p>
        </p:txBody>
      </p:sp>
      <p:sp>
        <p:nvSpPr>
          <p:cNvPr id="3" name="Subtitle 2"/>
          <p:cNvSpPr>
            <a:spLocks noGrp="1"/>
          </p:cNvSpPr>
          <p:nvPr>
            <p:ph type="subTitle" idx="1"/>
          </p:nvPr>
        </p:nvSpPr>
        <p:spPr>
          <a:xfrm>
            <a:off x="382722" y="704969"/>
            <a:ext cx="8761278" cy="3767950"/>
          </a:xfrm>
        </p:spPr>
        <p:txBody>
          <a:bodyPr>
            <a:normAutofit/>
          </a:bodyPr>
          <a:lstStyle/>
          <a:p>
            <a:pPr marL="225425" indent="-225425" algn="l">
              <a:buFont typeface="Arial"/>
              <a:buChar char="•"/>
            </a:pPr>
            <a:r>
              <a:rPr lang="en-US" sz="2300" dirty="0" err="1" smtClean="0">
                <a:solidFill>
                  <a:schemeClr val="bg1"/>
                </a:solidFill>
              </a:rPr>
              <a:t>Autoworks</a:t>
            </a:r>
            <a:r>
              <a:rPr lang="en-US" sz="2300" dirty="0" smtClean="0">
                <a:solidFill>
                  <a:schemeClr val="bg1"/>
                </a:solidFill>
              </a:rPr>
              <a:t>™ High Performance Auto Care Shimmering </a:t>
            </a:r>
          </a:p>
          <a:p>
            <a:pPr marL="225425" indent="-225425" algn="l">
              <a:buFont typeface="Arial"/>
              <a:buChar char="•"/>
            </a:pPr>
            <a:r>
              <a:rPr lang="en-US" sz="2300" dirty="0" err="1" smtClean="0">
                <a:solidFill>
                  <a:schemeClr val="bg1"/>
                </a:solidFill>
              </a:rPr>
              <a:t>Autoworks</a:t>
            </a:r>
            <a:r>
              <a:rPr lang="en-US" sz="2300" dirty="0" smtClean="0">
                <a:solidFill>
                  <a:schemeClr val="bg1"/>
                </a:solidFill>
              </a:rPr>
              <a:t>™ High Performance Auto Care Exterior Car Wash </a:t>
            </a:r>
          </a:p>
          <a:p>
            <a:pPr marL="225425" indent="-225425" algn="l">
              <a:buFont typeface="Arial"/>
              <a:buChar char="•"/>
            </a:pPr>
            <a:r>
              <a:rPr lang="en-US" sz="2300" dirty="0" err="1" smtClean="0">
                <a:solidFill>
                  <a:schemeClr val="bg1"/>
                </a:solidFill>
              </a:rPr>
              <a:t>Autoworks</a:t>
            </a:r>
            <a:r>
              <a:rPr lang="en-US" sz="2300" dirty="0" smtClean="0">
                <a:solidFill>
                  <a:schemeClr val="bg1"/>
                </a:solidFill>
              </a:rPr>
              <a:t>™ High Performance Auto Care Tire &amp; Wheel Cleaner </a:t>
            </a:r>
          </a:p>
          <a:p>
            <a:pPr marL="225425" indent="-225425" algn="l">
              <a:buFont typeface="Arial"/>
              <a:buChar char="•"/>
            </a:pPr>
            <a:r>
              <a:rPr lang="en-US" sz="2300" dirty="0" err="1" smtClean="0">
                <a:solidFill>
                  <a:schemeClr val="bg1"/>
                </a:solidFill>
              </a:rPr>
              <a:t>Autoworks</a:t>
            </a:r>
            <a:r>
              <a:rPr lang="en-US" sz="2300" dirty="0" smtClean="0">
                <a:solidFill>
                  <a:schemeClr val="bg1"/>
                </a:solidFill>
              </a:rPr>
              <a:t>™ High Performance Auto Care Tire Shine</a:t>
            </a:r>
          </a:p>
          <a:p>
            <a:pPr marL="225425" indent="-225425" algn="l">
              <a:buFont typeface="Arial"/>
              <a:buChar char="•"/>
            </a:pPr>
            <a:r>
              <a:rPr lang="en-US" sz="2300" dirty="0" err="1" smtClean="0">
                <a:solidFill>
                  <a:schemeClr val="bg1"/>
                </a:solidFill>
              </a:rPr>
              <a:t>Autoworks</a:t>
            </a:r>
            <a:r>
              <a:rPr lang="en-US" sz="2300" dirty="0" smtClean="0">
                <a:solidFill>
                  <a:schemeClr val="bg1"/>
                </a:solidFill>
              </a:rPr>
              <a:t> Interior Cleaner   </a:t>
            </a:r>
          </a:p>
          <a:p>
            <a:pPr marL="225425" indent="-225425" algn="l">
              <a:buFont typeface="Arial"/>
              <a:buChar char="•"/>
            </a:pPr>
            <a:r>
              <a:rPr lang="en-US" sz="2300" dirty="0" err="1" smtClean="0">
                <a:solidFill>
                  <a:schemeClr val="bg1"/>
                </a:solidFill>
              </a:rPr>
              <a:t>Autoworks</a:t>
            </a:r>
            <a:r>
              <a:rPr lang="en-US" sz="2300" dirty="0" smtClean="0">
                <a:solidFill>
                  <a:schemeClr val="bg1"/>
                </a:solidFill>
              </a:rPr>
              <a:t> Fuel Enhancer &amp; Friction Free </a:t>
            </a:r>
            <a:endParaRPr lang="en-US" sz="2300" dirty="0">
              <a:solidFill>
                <a:schemeClr val="bg1"/>
              </a:solidFill>
            </a:endParaRPr>
          </a:p>
        </p:txBody>
      </p:sp>
      <p:grpSp>
        <p:nvGrpSpPr>
          <p:cNvPr id="6" name="Group 5"/>
          <p:cNvGrpSpPr/>
          <p:nvPr/>
        </p:nvGrpSpPr>
        <p:grpSpPr>
          <a:xfrm>
            <a:off x="6884085" y="2855854"/>
            <a:ext cx="2028316" cy="2028316"/>
            <a:chOff x="6960288" y="2399194"/>
            <a:chExt cx="2028316" cy="2028316"/>
          </a:xfrm>
        </p:grpSpPr>
        <p:sp>
          <p:nvSpPr>
            <p:cNvPr id="7" name="32-Point Star 6"/>
            <p:cNvSpPr/>
            <p:nvPr/>
          </p:nvSpPr>
          <p:spPr>
            <a:xfrm>
              <a:off x="6960288" y="2399194"/>
              <a:ext cx="2028316" cy="2028316"/>
            </a:xfrm>
            <a:prstGeom prst="star3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TextBox 7"/>
            <p:cNvSpPr txBox="1"/>
            <p:nvPr/>
          </p:nvSpPr>
          <p:spPr>
            <a:xfrm>
              <a:off x="7033493" y="2784021"/>
              <a:ext cx="1881908" cy="1200329"/>
            </a:xfrm>
            <a:prstGeom prst="rect">
              <a:avLst/>
            </a:prstGeom>
            <a:noFill/>
          </p:spPr>
          <p:txBody>
            <a:bodyPr wrap="square" rtlCol="0">
              <a:spAutoFit/>
            </a:bodyPr>
            <a:lstStyle/>
            <a:p>
              <a:pPr algn="ctr" defTabSz="457200">
                <a:lnSpc>
                  <a:spcPct val="80000"/>
                </a:lnSpc>
              </a:pPr>
              <a:r>
                <a:rPr lang="en-US" sz="4000" b="1" dirty="0" smtClean="0">
                  <a:solidFill>
                    <a:srgbClr val="FFFFFF"/>
                  </a:solidFill>
                  <a:latin typeface="Calibri"/>
                </a:rPr>
                <a:t>BV</a:t>
              </a:r>
            </a:p>
            <a:p>
              <a:pPr algn="ctr" defTabSz="457200">
                <a:lnSpc>
                  <a:spcPct val="80000"/>
                </a:lnSpc>
              </a:pPr>
              <a:r>
                <a:rPr lang="en-US" sz="4800" b="1" dirty="0" smtClean="0">
                  <a:solidFill>
                    <a:srgbClr val="FFFFFF"/>
                  </a:solidFill>
                  <a:latin typeface="Calibri"/>
                </a:rPr>
                <a:t>22</a:t>
              </a:r>
              <a:endParaRPr lang="en-US" sz="4800" b="1" dirty="0">
                <a:solidFill>
                  <a:srgbClr val="FFFFFF"/>
                </a:solidFill>
                <a:latin typeface="Calibri"/>
              </a:endParaRPr>
            </a:p>
          </p:txBody>
        </p:sp>
      </p:grpSp>
      <p:sp>
        <p:nvSpPr>
          <p:cNvPr id="9" name="Rectangle 8"/>
          <p:cNvSpPr/>
          <p:nvPr/>
        </p:nvSpPr>
        <p:spPr>
          <a:xfrm>
            <a:off x="7008090" y="6080391"/>
            <a:ext cx="2284944" cy="949980"/>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white"/>
                </a:solidFill>
                <a:latin typeface="Calibri"/>
              </a:rPr>
              <a:t>KITCHEN</a:t>
            </a:r>
            <a:endParaRPr lang="en-US" dirty="0">
              <a:solidFill>
                <a:prstClr val="white"/>
              </a:solidFill>
              <a:latin typeface="Calibri"/>
            </a:endParaRPr>
          </a:p>
        </p:txBody>
      </p:sp>
      <p:sp>
        <p:nvSpPr>
          <p:cNvPr id="10" name="TextBox 9"/>
          <p:cNvSpPr txBox="1"/>
          <p:nvPr/>
        </p:nvSpPr>
        <p:spPr>
          <a:xfrm>
            <a:off x="7109691" y="6433471"/>
            <a:ext cx="1992842" cy="523220"/>
          </a:xfrm>
          <a:prstGeom prst="rect">
            <a:avLst/>
          </a:prstGeom>
          <a:solidFill>
            <a:schemeClr val="bg1">
              <a:lumMod val="95000"/>
            </a:schemeClr>
          </a:solidFill>
          <a:effectLst>
            <a:glow rad="101600">
              <a:schemeClr val="accent2">
                <a:satMod val="175000"/>
                <a:alpha val="40000"/>
              </a:schemeClr>
            </a:glow>
          </a:effectLst>
        </p:spPr>
        <p:txBody>
          <a:bodyPr wrap="square" rtlCol="0">
            <a:spAutoFit/>
          </a:bodyPr>
          <a:lstStyle/>
          <a:p>
            <a:pPr algn="ctr" defTabSz="457200"/>
            <a:r>
              <a:rPr lang="en-US" sz="2800" b="1" dirty="0" smtClean="0">
                <a:solidFill>
                  <a:srgbClr val="FF0000"/>
                </a:solidFill>
                <a:latin typeface="Calibri"/>
              </a:rPr>
              <a:t>BV  = 366</a:t>
            </a:r>
          </a:p>
        </p:txBody>
      </p:sp>
      <p:sp>
        <p:nvSpPr>
          <p:cNvPr id="11" name="Title 1"/>
          <p:cNvSpPr txBox="1">
            <a:spLocks/>
          </p:cNvSpPr>
          <p:nvPr/>
        </p:nvSpPr>
        <p:spPr>
          <a:xfrm>
            <a:off x="7109690" y="6037803"/>
            <a:ext cx="2183343" cy="84412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solidFill>
                  <a:prstClr val="white"/>
                </a:solidFill>
                <a:latin typeface="Calibri"/>
              </a:rPr>
              <a:t>Annuity Calculator</a:t>
            </a:r>
            <a:endParaRPr lang="en-US" sz="2000" b="1" dirty="0">
              <a:solidFill>
                <a:prstClr val="white"/>
              </a:solidFill>
              <a:latin typeface="Calibri"/>
            </a:endParaRPr>
          </a:p>
        </p:txBody>
      </p:sp>
      <p:sp>
        <p:nvSpPr>
          <p:cNvPr id="12" name="TextBox 11"/>
          <p:cNvSpPr txBox="1"/>
          <p:nvPr/>
        </p:nvSpPr>
        <p:spPr>
          <a:xfrm>
            <a:off x="8250967" y="6426574"/>
            <a:ext cx="724564" cy="523220"/>
          </a:xfrm>
          <a:prstGeom prst="rect">
            <a:avLst/>
          </a:prstGeom>
          <a:solidFill>
            <a:schemeClr val="bg1">
              <a:lumMod val="95000"/>
            </a:schemeClr>
          </a:solidFill>
          <a:effectLst/>
        </p:spPr>
        <p:txBody>
          <a:bodyPr wrap="square" rtlCol="0">
            <a:spAutoFit/>
          </a:bodyPr>
          <a:lstStyle/>
          <a:p>
            <a:pPr algn="ctr" defTabSz="457200"/>
            <a:r>
              <a:rPr lang="en-US" sz="2800" b="1" dirty="0" smtClean="0">
                <a:solidFill>
                  <a:srgbClr val="FF0000"/>
                </a:solidFill>
                <a:latin typeface="Calibri"/>
              </a:rPr>
              <a:t>405</a:t>
            </a:r>
            <a:endParaRPr lang="en-US" sz="2800" b="1" dirty="0">
              <a:solidFill>
                <a:srgbClr val="FF0000"/>
              </a:solidFill>
              <a:latin typeface="Calibri"/>
            </a:endParaRPr>
          </a:p>
        </p:txBody>
      </p:sp>
    </p:spTree>
    <p:extLst>
      <p:ext uri="{BB962C8B-B14F-4D97-AF65-F5344CB8AC3E}">
        <p14:creationId xmlns:p14="http://schemas.microsoft.com/office/powerpoint/2010/main" val="405597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3500"/>
                            </p:stCondLst>
                            <p:childTnLst>
                              <p:par>
                                <p:cTn id="33" presetID="35" presetClass="emph" presetSubtype="0" repeatCount="3000" fill="hold" nodeType="afterEffect">
                                  <p:stCondLst>
                                    <p:cond delay="0"/>
                                  </p:stCondLst>
                                  <p:childTnLst>
                                    <p:anim calcmode="discrete" valueType="str">
                                      <p:cBhvr>
                                        <p:cTn id="34" dur="1000" fill="hold"/>
                                        <p:tgtEl>
                                          <p:spTgt spid="6"/>
                                        </p:tgtEl>
                                        <p:attrNameLst>
                                          <p:attrName>style.visibility</p:attrName>
                                        </p:attrNameLst>
                                      </p:cBhvr>
                                      <p:tavLst>
                                        <p:tav tm="0">
                                          <p:val>
                                            <p:strVal val="hidden"/>
                                          </p:val>
                                        </p:tav>
                                        <p:tav tm="50000">
                                          <p:val>
                                            <p:strVal val="visible"/>
                                          </p:val>
                                        </p:tav>
                                      </p:tavLst>
                                    </p:anim>
                                  </p:childTnLst>
                                </p:cTn>
                              </p:par>
                            </p:childTnLst>
                          </p:cTn>
                        </p:par>
                        <p:par>
                          <p:cTn id="35" fill="hold">
                            <p:stCondLst>
                              <p:cond delay="6500"/>
                            </p:stCondLst>
                            <p:childTnLst>
                              <p:par>
                                <p:cTn id="36" presetID="5" presetClass="entr" presetSubtype="1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heckerboard(across)">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71250" y="152400"/>
            <a:ext cx="8801500" cy="1938992"/>
          </a:xfrm>
          <a:prstGeom prst="rect">
            <a:avLst/>
          </a:prstGeom>
        </p:spPr>
        <p:txBody>
          <a:bodyPr wrap="square">
            <a:spAutoFit/>
          </a:bodyPr>
          <a:lstStyle/>
          <a:p>
            <a:pPr algn="ctr" defTabSz="457200"/>
            <a:r>
              <a:rPr lang="en-US" sz="4000" dirty="0">
                <a:solidFill>
                  <a:srgbClr val="FBCF1A"/>
                </a:solidFill>
                <a:latin typeface="Verdana"/>
                <a:ea typeface="ＭＳ Ｐゴシック"/>
              </a:rPr>
              <a:t>The Average U.S. Household has a monthly expenditure of $4,009.00 </a:t>
            </a:r>
          </a:p>
        </p:txBody>
      </p:sp>
      <p:sp>
        <p:nvSpPr>
          <p:cNvPr id="4" name="Rectangle 3"/>
          <p:cNvSpPr/>
          <p:nvPr/>
        </p:nvSpPr>
        <p:spPr>
          <a:xfrm>
            <a:off x="316159" y="2438400"/>
            <a:ext cx="8801500" cy="4278094"/>
          </a:xfrm>
          <a:prstGeom prst="rect">
            <a:avLst/>
          </a:prstGeom>
        </p:spPr>
        <p:txBody>
          <a:bodyPr wrap="square">
            <a:spAutoFit/>
          </a:bodyPr>
          <a:lstStyle/>
          <a:p>
            <a:pPr algn="ctr" defTabSz="457200"/>
            <a:r>
              <a:rPr lang="en-US" sz="4000" dirty="0">
                <a:solidFill>
                  <a:srgbClr val="FFFFFF"/>
                </a:solidFill>
                <a:latin typeface="Verdana"/>
                <a:ea typeface="ＭＳ Ｐゴシック"/>
              </a:rPr>
              <a:t>After all average expenses are paid </a:t>
            </a:r>
            <a:r>
              <a:rPr lang="en-US" sz="3200" dirty="0">
                <a:solidFill>
                  <a:srgbClr val="FFFFFF"/>
                </a:solidFill>
                <a:latin typeface="Verdana"/>
                <a:ea typeface="ＭＳ Ｐゴシック"/>
              </a:rPr>
              <a:t>(like mortgage, insurance &amp; car payment etc.) that can not be purchased on the shopping annuity </a:t>
            </a:r>
          </a:p>
          <a:p>
            <a:pPr algn="ctr" defTabSz="457200"/>
            <a:endParaRPr lang="en-US" sz="3200" dirty="0">
              <a:solidFill>
                <a:srgbClr val="FBCF1A"/>
              </a:solidFill>
              <a:latin typeface="Verdana"/>
              <a:ea typeface="ＭＳ Ｐゴシック"/>
            </a:endParaRPr>
          </a:p>
          <a:p>
            <a:pPr algn="ctr" defTabSz="457200"/>
            <a:r>
              <a:rPr lang="en-US" sz="3200" dirty="0">
                <a:solidFill>
                  <a:srgbClr val="FBCF1A"/>
                </a:solidFill>
                <a:latin typeface="Verdana"/>
                <a:ea typeface="ＭＳ Ｐゴシック"/>
              </a:rPr>
              <a:t>The Average family is already purchasing $1385 per month that could be transferred to the Shopping Annuity</a:t>
            </a:r>
            <a:endParaRPr lang="en-US" sz="3200" dirty="0">
              <a:solidFill>
                <a:srgbClr val="FFDB03"/>
              </a:solidFill>
              <a:latin typeface="Verdana"/>
              <a:ea typeface="ＭＳ Ｐゴシック"/>
            </a:endParaRPr>
          </a:p>
        </p:txBody>
      </p:sp>
    </p:spTree>
    <p:extLst>
      <p:ext uri="{BB962C8B-B14F-4D97-AF65-F5344CB8AC3E}">
        <p14:creationId xmlns:p14="http://schemas.microsoft.com/office/powerpoint/2010/main" val="1245235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57200" y="1312306"/>
            <a:ext cx="2895600" cy="4555094"/>
          </a:xfrm>
          <a:prstGeom prst="rect">
            <a:avLst/>
          </a:prstGeom>
        </p:spPr>
        <p:txBody>
          <a:bodyPr wrap="square">
            <a:spAutoFit/>
          </a:bodyPr>
          <a:lstStyle/>
          <a:p>
            <a:r>
              <a:rPr lang="en-US" sz="2000" b="1" dirty="0">
                <a:solidFill>
                  <a:srgbClr val="FFFFFF"/>
                </a:solidFill>
                <a:latin typeface="Verdana"/>
                <a:ea typeface="ＭＳ Ｐゴシック"/>
              </a:rPr>
              <a:t>Large OPC-3</a:t>
            </a:r>
            <a:r>
              <a:rPr lang="en-US" sz="2000" dirty="0">
                <a:solidFill>
                  <a:srgbClr val="FFFFFF"/>
                </a:solidFill>
                <a:latin typeface="Verdana"/>
                <a:ea typeface="ＭＳ Ｐゴシック"/>
              </a:rPr>
              <a:t>  </a:t>
            </a:r>
          </a:p>
          <a:p>
            <a:r>
              <a:rPr lang="en-US" dirty="0">
                <a:solidFill>
                  <a:srgbClr val="FFFFFF"/>
                </a:solidFill>
                <a:latin typeface="Verdana"/>
                <a:ea typeface="ＭＳ Ｐゴシック"/>
              </a:rPr>
              <a:t>52 BV</a:t>
            </a:r>
          </a:p>
          <a:p>
            <a:endParaRPr lang="en-US" b="1" dirty="0">
              <a:solidFill>
                <a:srgbClr val="FFFFFF"/>
              </a:solidFill>
              <a:latin typeface="Verdana"/>
              <a:ea typeface="ＭＳ Ｐゴシック"/>
            </a:endParaRPr>
          </a:p>
          <a:p>
            <a:r>
              <a:rPr lang="en-US" b="1" dirty="0">
                <a:solidFill>
                  <a:srgbClr val="FFFFFF"/>
                </a:solidFill>
                <a:latin typeface="Verdana"/>
                <a:ea typeface="ＭＳ Ｐゴシック"/>
              </a:rPr>
              <a:t>Omega III</a:t>
            </a:r>
          </a:p>
          <a:p>
            <a:r>
              <a:rPr lang="en-US" dirty="0">
                <a:solidFill>
                  <a:srgbClr val="FFFFFF"/>
                </a:solidFill>
                <a:latin typeface="Verdana"/>
                <a:ea typeface="ＭＳ Ｐゴシック"/>
              </a:rPr>
              <a:t>33 BV</a:t>
            </a:r>
          </a:p>
          <a:p>
            <a:endParaRPr lang="en-US" dirty="0">
              <a:solidFill>
                <a:srgbClr val="FFFFFF"/>
              </a:solidFill>
              <a:latin typeface="Verdana"/>
              <a:ea typeface="ＭＳ Ｐゴシック"/>
            </a:endParaRPr>
          </a:p>
          <a:p>
            <a:r>
              <a:rPr lang="en-US" b="1" dirty="0">
                <a:solidFill>
                  <a:srgbClr val="FFFFFF"/>
                </a:solidFill>
                <a:latin typeface="Verdana"/>
                <a:ea typeface="ＭＳ Ｐゴシック"/>
              </a:rPr>
              <a:t>Large Multivitamin</a:t>
            </a:r>
          </a:p>
          <a:p>
            <a:r>
              <a:rPr lang="en-US" dirty="0">
                <a:solidFill>
                  <a:srgbClr val="FFFFFF"/>
                </a:solidFill>
                <a:latin typeface="Verdana"/>
                <a:ea typeface="ＭＳ Ｐゴシック"/>
              </a:rPr>
              <a:t>31 BV</a:t>
            </a:r>
          </a:p>
          <a:p>
            <a:endParaRPr lang="en-US" dirty="0">
              <a:solidFill>
                <a:srgbClr val="FFFFFF"/>
              </a:solidFill>
              <a:latin typeface="Verdana"/>
              <a:ea typeface="ＭＳ Ｐゴシック"/>
            </a:endParaRPr>
          </a:p>
          <a:p>
            <a:r>
              <a:rPr lang="en-US" b="1" dirty="0">
                <a:solidFill>
                  <a:srgbClr val="FFFFFF"/>
                </a:solidFill>
                <a:latin typeface="Verdana"/>
                <a:ea typeface="ＭＳ Ｐゴシック"/>
              </a:rPr>
              <a:t>Large B-Complex</a:t>
            </a:r>
          </a:p>
          <a:p>
            <a:r>
              <a:rPr lang="en-US" dirty="0">
                <a:solidFill>
                  <a:srgbClr val="FFFFFF"/>
                </a:solidFill>
                <a:latin typeface="Verdana"/>
                <a:ea typeface="ＭＳ Ｐゴシック"/>
              </a:rPr>
              <a:t>30 BV</a:t>
            </a:r>
          </a:p>
          <a:p>
            <a:endParaRPr lang="en-US" dirty="0">
              <a:solidFill>
                <a:srgbClr val="FFFFFF"/>
              </a:solidFill>
              <a:latin typeface="Verdana"/>
              <a:ea typeface="ＭＳ Ｐゴシック"/>
            </a:endParaRPr>
          </a:p>
          <a:p>
            <a:r>
              <a:rPr lang="en-US" b="1" dirty="0">
                <a:solidFill>
                  <a:srgbClr val="FFFFFF"/>
                </a:solidFill>
                <a:latin typeface="Verdana"/>
                <a:ea typeface="ＭＳ Ｐゴシック"/>
              </a:rPr>
              <a:t>Calcium</a:t>
            </a:r>
          </a:p>
          <a:p>
            <a:r>
              <a:rPr lang="en-US" dirty="0">
                <a:solidFill>
                  <a:srgbClr val="FFFFFF"/>
                </a:solidFill>
                <a:latin typeface="Verdana"/>
                <a:ea typeface="ＭＳ Ｐゴシック"/>
              </a:rPr>
              <a:t>8.5 BV</a:t>
            </a:r>
          </a:p>
          <a:p>
            <a:endParaRPr lang="en-US" dirty="0">
              <a:solidFill>
                <a:srgbClr val="FFFFFF"/>
              </a:solidFill>
              <a:latin typeface="Verdana"/>
              <a:ea typeface="ＭＳ Ｐゴシック"/>
            </a:endParaRPr>
          </a:p>
          <a:p>
            <a:endParaRPr lang="en-US" dirty="0">
              <a:solidFill>
                <a:srgbClr val="FFFFFF"/>
              </a:solidFill>
              <a:latin typeface="Verdana"/>
              <a:ea typeface="ＭＳ Ｐゴシック"/>
            </a:endParaRPr>
          </a:p>
        </p:txBody>
      </p:sp>
      <p:sp>
        <p:nvSpPr>
          <p:cNvPr id="10" name="Rectangle 9"/>
          <p:cNvSpPr/>
          <p:nvPr/>
        </p:nvSpPr>
        <p:spPr>
          <a:xfrm>
            <a:off x="3962400" y="1312306"/>
            <a:ext cx="4953000" cy="4524316"/>
          </a:xfrm>
          <a:prstGeom prst="rect">
            <a:avLst/>
          </a:prstGeom>
        </p:spPr>
        <p:txBody>
          <a:bodyPr wrap="square">
            <a:spAutoFit/>
          </a:bodyPr>
          <a:lstStyle/>
          <a:p>
            <a:r>
              <a:rPr lang="en-US" b="1" dirty="0">
                <a:solidFill>
                  <a:srgbClr val="FFFFFF"/>
                </a:solidFill>
                <a:latin typeface="Verdana"/>
                <a:ea typeface="ＭＳ Ｐゴシック"/>
              </a:rPr>
              <a:t>Fix Shampoo &amp; Conditioner</a:t>
            </a:r>
          </a:p>
          <a:p>
            <a:r>
              <a:rPr lang="en-US" dirty="0">
                <a:solidFill>
                  <a:srgbClr val="FFFFFF"/>
                </a:solidFill>
                <a:latin typeface="Verdana"/>
                <a:ea typeface="ＭＳ Ｐゴシック"/>
              </a:rPr>
              <a:t>9 BV</a:t>
            </a:r>
          </a:p>
          <a:p>
            <a:endParaRPr lang="en-US" dirty="0">
              <a:solidFill>
                <a:srgbClr val="FFFFFF"/>
              </a:solidFill>
              <a:latin typeface="Verdana"/>
              <a:ea typeface="ＭＳ Ｐゴシック"/>
            </a:endParaRPr>
          </a:p>
          <a:p>
            <a:r>
              <a:rPr lang="en-US" b="1" dirty="0">
                <a:solidFill>
                  <a:srgbClr val="FFFFFF"/>
                </a:solidFill>
                <a:latin typeface="Verdana"/>
                <a:ea typeface="ＭＳ Ｐゴシック"/>
              </a:rPr>
              <a:t>Hydra Derm Deep Cleaning Emulsion</a:t>
            </a:r>
          </a:p>
          <a:p>
            <a:r>
              <a:rPr lang="en-US" dirty="0">
                <a:solidFill>
                  <a:srgbClr val="FFFFFF"/>
                </a:solidFill>
                <a:latin typeface="Verdana"/>
                <a:ea typeface="ＭＳ Ｐゴシック"/>
              </a:rPr>
              <a:t>7.25 BV</a:t>
            </a:r>
          </a:p>
          <a:p>
            <a:endParaRPr lang="en-US" dirty="0">
              <a:solidFill>
                <a:srgbClr val="FFFFFF"/>
              </a:solidFill>
              <a:latin typeface="Verdana"/>
              <a:ea typeface="ＭＳ Ｐゴシック"/>
            </a:endParaRPr>
          </a:p>
          <a:p>
            <a:r>
              <a:rPr lang="en-US" b="1" dirty="0">
                <a:solidFill>
                  <a:srgbClr val="FFFFFF"/>
                </a:solidFill>
                <a:latin typeface="Verdana"/>
                <a:ea typeface="ＭＳ Ｐゴシック"/>
              </a:rPr>
              <a:t>Pentaxyl</a:t>
            </a:r>
          </a:p>
          <a:p>
            <a:r>
              <a:rPr lang="en-US" dirty="0">
                <a:solidFill>
                  <a:srgbClr val="FFFFFF"/>
                </a:solidFill>
                <a:latin typeface="Verdana"/>
                <a:ea typeface="ＭＳ Ｐゴシック"/>
              </a:rPr>
              <a:t>47 BV</a:t>
            </a:r>
          </a:p>
          <a:p>
            <a:endParaRPr lang="en-US" dirty="0">
              <a:solidFill>
                <a:srgbClr val="FFFFFF"/>
              </a:solidFill>
              <a:latin typeface="Verdana"/>
              <a:ea typeface="ＭＳ Ｐゴシック"/>
            </a:endParaRPr>
          </a:p>
          <a:p>
            <a:r>
              <a:rPr lang="en-US" b="1" dirty="0">
                <a:solidFill>
                  <a:srgbClr val="FFFFFF"/>
                </a:solidFill>
                <a:latin typeface="Verdana"/>
                <a:ea typeface="ＭＳ Ｐゴシック"/>
              </a:rPr>
              <a:t>Pet Health</a:t>
            </a:r>
          </a:p>
          <a:p>
            <a:r>
              <a:rPr lang="en-US" dirty="0">
                <a:solidFill>
                  <a:srgbClr val="FFFFFF"/>
                </a:solidFill>
                <a:latin typeface="Verdana"/>
                <a:ea typeface="ＭＳ Ｐゴシック"/>
              </a:rPr>
              <a:t>11.25 BV</a:t>
            </a:r>
          </a:p>
          <a:p>
            <a:endParaRPr lang="en-US" dirty="0">
              <a:solidFill>
                <a:srgbClr val="FFFFFF"/>
              </a:solidFill>
              <a:latin typeface="Verdana"/>
              <a:ea typeface="ＭＳ Ｐゴシック"/>
            </a:endParaRPr>
          </a:p>
          <a:p>
            <a:r>
              <a:rPr lang="en-US" b="1" dirty="0">
                <a:solidFill>
                  <a:srgbClr val="FFFFFF"/>
                </a:solidFill>
                <a:latin typeface="Verdana"/>
                <a:ea typeface="ＭＳ Ｐゴシック"/>
              </a:rPr>
              <a:t>Laundry Detergent </a:t>
            </a:r>
          </a:p>
          <a:p>
            <a:r>
              <a:rPr lang="en-US" dirty="0">
                <a:solidFill>
                  <a:srgbClr val="FFFFFF"/>
                </a:solidFill>
                <a:latin typeface="Verdana"/>
                <a:ea typeface="ＭＳ Ｐゴシック"/>
              </a:rPr>
              <a:t>5.25 BV</a:t>
            </a:r>
          </a:p>
          <a:p>
            <a:endParaRPr lang="en-US" dirty="0">
              <a:solidFill>
                <a:srgbClr val="FFFFFF"/>
              </a:solidFill>
              <a:latin typeface="Verdana"/>
              <a:ea typeface="ＭＳ Ｐゴシック"/>
            </a:endParaRPr>
          </a:p>
          <a:p>
            <a:r>
              <a:rPr lang="en-US" dirty="0">
                <a:solidFill>
                  <a:srgbClr val="FFFFFF"/>
                </a:solidFill>
                <a:latin typeface="Verdana"/>
                <a:ea typeface="ＭＳ Ｐゴシック"/>
              </a:rPr>
              <a:t> </a:t>
            </a:r>
          </a:p>
        </p:txBody>
      </p:sp>
      <p:sp>
        <p:nvSpPr>
          <p:cNvPr id="11" name="Rectangle 10"/>
          <p:cNvSpPr/>
          <p:nvPr/>
        </p:nvSpPr>
        <p:spPr>
          <a:xfrm>
            <a:off x="2028061" y="5867400"/>
            <a:ext cx="5134739" cy="707886"/>
          </a:xfrm>
          <a:prstGeom prst="rect">
            <a:avLst/>
          </a:prstGeom>
        </p:spPr>
        <p:txBody>
          <a:bodyPr wrap="none">
            <a:spAutoFit/>
          </a:bodyPr>
          <a:lstStyle/>
          <a:p>
            <a:r>
              <a:rPr lang="cs-CZ" sz="4000" dirty="0">
                <a:solidFill>
                  <a:srgbClr val="FFDB03"/>
                </a:solidFill>
                <a:latin typeface="Arial Black"/>
                <a:ea typeface="ＭＳ Ｐゴシック"/>
                <a:cs typeface="Arial Black"/>
              </a:rPr>
              <a:t>Total = 234.25 BV</a:t>
            </a:r>
            <a:endParaRPr lang="en-US" sz="4000" dirty="0">
              <a:solidFill>
                <a:srgbClr val="FFDB03"/>
              </a:solidFill>
              <a:latin typeface="Arial Black"/>
              <a:ea typeface="ＭＳ Ｐゴシック"/>
              <a:cs typeface="Arial Black"/>
            </a:endParaRPr>
          </a:p>
        </p:txBody>
      </p:sp>
      <p:sp>
        <p:nvSpPr>
          <p:cNvPr id="12" name="Rectangle 11"/>
          <p:cNvSpPr/>
          <p:nvPr/>
        </p:nvSpPr>
        <p:spPr>
          <a:xfrm>
            <a:off x="3200400" y="0"/>
            <a:ext cx="2787943" cy="923330"/>
          </a:xfrm>
          <a:prstGeom prst="rect">
            <a:avLst/>
          </a:prstGeom>
        </p:spPr>
        <p:txBody>
          <a:bodyPr wrap="none">
            <a:spAutoFit/>
          </a:bodyPr>
          <a:lstStyle/>
          <a:p>
            <a:pPr algn="ctr"/>
            <a:r>
              <a:rPr lang="cs-CZ" sz="3600" dirty="0">
                <a:solidFill>
                  <a:srgbClr val="FFDB03"/>
                </a:solidFill>
                <a:latin typeface="Arial Black"/>
                <a:ea typeface="ＭＳ Ｐゴシック"/>
                <a:cs typeface="Arial Black"/>
              </a:rPr>
              <a:t>200 BV?</a:t>
            </a:r>
          </a:p>
          <a:p>
            <a:pPr algn="ctr"/>
            <a:r>
              <a:rPr lang="cs-CZ" dirty="0">
                <a:solidFill>
                  <a:srgbClr val="FFFFFF"/>
                </a:solidFill>
                <a:latin typeface="Verdana"/>
                <a:ea typeface="ＭＳ Ｐゴシック"/>
              </a:rPr>
              <a:t>Family of three to four</a:t>
            </a:r>
            <a:endParaRPr lang="en-US" dirty="0">
              <a:solidFill>
                <a:srgbClr val="FFFFFF"/>
              </a:solidFill>
              <a:latin typeface="Verdana"/>
              <a:ea typeface="ＭＳ Ｐゴシック"/>
            </a:endParaRPr>
          </a:p>
        </p:txBody>
      </p:sp>
    </p:spTree>
    <p:extLst>
      <p:ext uri="{BB962C8B-B14F-4D97-AF65-F5344CB8AC3E}">
        <p14:creationId xmlns:p14="http://schemas.microsoft.com/office/powerpoint/2010/main" val="1012316111"/>
      </p:ext>
    </p:extLst>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1027"/>
          <p:cNvSpPr txBox="1">
            <a:spLocks noChangeArrowheads="1"/>
          </p:cNvSpPr>
          <p:nvPr/>
        </p:nvSpPr>
        <p:spPr bwMode="auto">
          <a:xfrm>
            <a:off x="0" y="0"/>
            <a:ext cx="9144000" cy="4491536"/>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algn="l" defTabSz="457200"/>
            <a:r>
              <a:rPr lang="en-US" sz="2400" b="1" u="sng" dirty="0" smtClean="0">
                <a:solidFill>
                  <a:srgbClr val="FFFFFF"/>
                </a:solidFill>
                <a:latin typeface="Verdana"/>
                <a:ea typeface="ＭＳ Ｐゴシック"/>
              </a:rPr>
              <a:t>5 </a:t>
            </a:r>
            <a:r>
              <a:rPr lang="en-US" sz="2400" b="1" u="sng" dirty="0">
                <a:solidFill>
                  <a:srgbClr val="FFFFFF"/>
                </a:solidFill>
                <a:latin typeface="Verdana"/>
                <a:ea typeface="ＭＳ Ｐゴシック"/>
              </a:rPr>
              <a:t>C</a:t>
            </a:r>
            <a:r>
              <a:rPr lang="en-US" sz="2400" b="1" u="sng" dirty="0" smtClean="0">
                <a:solidFill>
                  <a:srgbClr val="FFFFFF"/>
                </a:solidFill>
                <a:latin typeface="Verdana"/>
                <a:ea typeface="ＭＳ Ｐゴシック"/>
              </a:rPr>
              <a:t>ategories of </a:t>
            </a:r>
            <a:r>
              <a:rPr lang="en-US" sz="2400" b="1" u="sng" dirty="0">
                <a:solidFill>
                  <a:srgbClr val="FFFFFF"/>
                </a:solidFill>
                <a:latin typeface="Verdana"/>
                <a:ea typeface="ＭＳ Ｐゴシック"/>
              </a:rPr>
              <a:t>N</a:t>
            </a:r>
            <a:r>
              <a:rPr lang="en-US" sz="2400" b="1" u="sng" dirty="0" smtClean="0">
                <a:solidFill>
                  <a:srgbClr val="FFFFFF"/>
                </a:solidFill>
                <a:latin typeface="Verdana"/>
                <a:ea typeface="ＭＳ Ｐゴシック"/>
              </a:rPr>
              <a:t>ormal </a:t>
            </a:r>
            <a:r>
              <a:rPr lang="en-US" sz="2400" b="1" u="sng" dirty="0">
                <a:solidFill>
                  <a:srgbClr val="FFFFFF"/>
                </a:solidFill>
                <a:latin typeface="Verdana"/>
                <a:ea typeface="ＭＳ Ｐゴシック"/>
              </a:rPr>
              <a:t>S</a:t>
            </a:r>
            <a:r>
              <a:rPr lang="en-US" sz="2400" b="1" u="sng" dirty="0" smtClean="0">
                <a:solidFill>
                  <a:srgbClr val="FFFFFF"/>
                </a:solidFill>
                <a:latin typeface="Verdana"/>
                <a:ea typeface="ＭＳ Ｐゴシック"/>
              </a:rPr>
              <a:t>pending for Everyone</a:t>
            </a:r>
            <a:r>
              <a:rPr lang="en-US" sz="2400" b="1" dirty="0" smtClean="0">
                <a:solidFill>
                  <a:srgbClr val="FFFFFF"/>
                </a:solidFill>
                <a:latin typeface="Verdana"/>
                <a:ea typeface="ＭＳ Ｐゴシック"/>
              </a:rPr>
              <a:t>:</a:t>
            </a:r>
          </a:p>
          <a:p>
            <a:pPr marL="457200" indent="-457200" algn="l" defTabSz="457200">
              <a:buFont typeface="Wingdings" charset="2"/>
              <a:buChar char="Ø"/>
            </a:pPr>
            <a:endParaRPr lang="en-US" sz="3200" dirty="0" smtClean="0">
              <a:solidFill>
                <a:srgbClr val="FFFFFF"/>
              </a:solidFill>
              <a:latin typeface="Verdana"/>
              <a:ea typeface="ＭＳ Ｐゴシック"/>
            </a:endParaRPr>
          </a:p>
          <a:p>
            <a:pPr marL="971550" lvl="1" indent="-514350" algn="l" defTabSz="457200">
              <a:buFont typeface="Wingdings" pitchFamily="2" charset="2"/>
              <a:buChar char="q"/>
            </a:pPr>
            <a:r>
              <a:rPr lang="en-US" sz="2400" dirty="0" smtClean="0">
                <a:solidFill>
                  <a:srgbClr val="FFFFFF"/>
                </a:solidFill>
              </a:rPr>
              <a:t>Consumable products you replace MA brands for store brands. How many can you find?</a:t>
            </a:r>
          </a:p>
          <a:p>
            <a:pPr marL="971550" lvl="1" indent="-514350" algn="l" defTabSz="457200">
              <a:buFont typeface="Wingdings" pitchFamily="2" charset="2"/>
              <a:buChar char="q"/>
            </a:pPr>
            <a:endParaRPr lang="en-US" sz="2400" dirty="0" smtClean="0">
              <a:solidFill>
                <a:srgbClr val="FFFFFF"/>
              </a:solidFill>
            </a:endParaRPr>
          </a:p>
          <a:p>
            <a:pPr marL="971550" lvl="1" indent="-514350" algn="l" defTabSz="457200">
              <a:buFont typeface="Wingdings" pitchFamily="2" charset="2"/>
              <a:buChar char="q"/>
            </a:pPr>
            <a:r>
              <a:rPr lang="en-US" sz="2400" dirty="0" smtClean="0">
                <a:solidFill>
                  <a:srgbClr val="FFFFFF"/>
                </a:solidFill>
              </a:rPr>
              <a:t>MA products that you may not have used but discovered that have huge benefit and build your business. You WANT these products.</a:t>
            </a:r>
          </a:p>
          <a:p>
            <a:pPr marL="971550" lvl="1" indent="-514350" algn="l" defTabSz="457200">
              <a:buFont typeface="Wingdings" pitchFamily="2" charset="2"/>
              <a:buChar char="q"/>
            </a:pPr>
            <a:endParaRPr lang="en-US" sz="2400" dirty="0" smtClean="0">
              <a:solidFill>
                <a:srgbClr val="FFFFFF"/>
              </a:solidFill>
            </a:endParaRPr>
          </a:p>
          <a:p>
            <a:pPr marL="971550" lvl="1" indent="-514350" algn="l" defTabSz="457200">
              <a:buFont typeface="Wingdings" pitchFamily="2" charset="2"/>
              <a:buChar char="q"/>
            </a:pPr>
            <a:r>
              <a:rPr lang="en-US" sz="2400" dirty="0" smtClean="0">
                <a:solidFill>
                  <a:srgbClr val="FFFFFF"/>
                </a:solidFill>
              </a:rPr>
              <a:t>All consumables in your house and work that are not MA brands—Get from Partners on Shop.com – My list</a:t>
            </a:r>
          </a:p>
          <a:p>
            <a:pPr marL="971550" lvl="1" indent="-514350" algn="l" defTabSz="457200">
              <a:buFont typeface="Wingdings" pitchFamily="2" charset="2"/>
              <a:buChar char="q"/>
            </a:pPr>
            <a:endParaRPr lang="en-US" sz="2400" dirty="0" smtClean="0">
              <a:solidFill>
                <a:srgbClr val="FFFFFF"/>
              </a:solidFill>
            </a:endParaRPr>
          </a:p>
          <a:p>
            <a:pPr marL="971550" lvl="1" indent="-514350" algn="l" defTabSz="457200">
              <a:buFont typeface="Wingdings" pitchFamily="2" charset="2"/>
              <a:buChar char="q"/>
            </a:pPr>
            <a:r>
              <a:rPr lang="en-US" sz="2400" dirty="0" smtClean="0">
                <a:solidFill>
                  <a:srgbClr val="FFFFFF"/>
                </a:solidFill>
              </a:rPr>
              <a:t>Gifts. Everyone buys Xmas, Birthdays, Valentines day, Anniversaries, Mothers </a:t>
            </a:r>
            <a:r>
              <a:rPr lang="en-US" sz="2400" dirty="0">
                <a:solidFill>
                  <a:srgbClr val="FFFFFF"/>
                </a:solidFill>
              </a:rPr>
              <a:t>D</a:t>
            </a:r>
            <a:r>
              <a:rPr lang="en-US" sz="2400" dirty="0" smtClean="0">
                <a:solidFill>
                  <a:srgbClr val="FFFFFF"/>
                </a:solidFill>
              </a:rPr>
              <a:t>ay and </a:t>
            </a:r>
            <a:r>
              <a:rPr lang="en-US" sz="2400" dirty="0">
                <a:solidFill>
                  <a:srgbClr val="FFFFFF"/>
                </a:solidFill>
              </a:rPr>
              <a:t>F</a:t>
            </a:r>
            <a:r>
              <a:rPr lang="en-US" sz="2400" dirty="0" smtClean="0">
                <a:solidFill>
                  <a:srgbClr val="FFFFFF"/>
                </a:solidFill>
              </a:rPr>
              <a:t>athers day.</a:t>
            </a:r>
          </a:p>
          <a:p>
            <a:pPr marL="971550" lvl="1" indent="-514350" algn="l" defTabSz="457200">
              <a:buFont typeface="Wingdings" pitchFamily="2" charset="2"/>
              <a:buChar char="q"/>
            </a:pPr>
            <a:endParaRPr lang="en-US" sz="2400" dirty="0" smtClean="0">
              <a:solidFill>
                <a:srgbClr val="FFFFFF"/>
              </a:solidFill>
            </a:endParaRPr>
          </a:p>
          <a:p>
            <a:pPr marL="971550" lvl="1" indent="-514350" algn="l" defTabSz="457200">
              <a:buFont typeface="Wingdings" pitchFamily="2" charset="2"/>
              <a:buChar char="q"/>
            </a:pPr>
            <a:r>
              <a:rPr lang="en-US" sz="2400" dirty="0" smtClean="0">
                <a:solidFill>
                  <a:srgbClr val="FFFFFF"/>
                </a:solidFill>
              </a:rPr>
              <a:t>Annual purchases: Apparel, electronics, gadgets, tools, appliances, Furniture, shoes, accessories, sporting goods</a:t>
            </a:r>
          </a:p>
          <a:p>
            <a:pPr marL="971550" lvl="1" indent="-514350" algn="l" defTabSz="457200">
              <a:buFont typeface="+mj-lt"/>
              <a:buAutoNum type="arabicPeriod"/>
            </a:pPr>
            <a:endParaRPr lang="en-US" sz="3200" dirty="0" smtClean="0">
              <a:solidFill>
                <a:srgbClr val="FF0000"/>
              </a:solidFill>
            </a:endParaRPr>
          </a:p>
          <a:p>
            <a:pPr marL="457200" indent="-457200" algn="l" defTabSz="457200">
              <a:buFont typeface="Wingdings" charset="2"/>
              <a:buChar char="Ø"/>
            </a:pPr>
            <a:endParaRPr lang="en-US" sz="3200" dirty="0">
              <a:solidFill>
                <a:srgbClr val="FF0000"/>
              </a:solidFill>
              <a:latin typeface="Verdana"/>
              <a:ea typeface="ＭＳ Ｐゴシック"/>
            </a:endParaRPr>
          </a:p>
          <a:p>
            <a:pPr marL="457200" indent="-457200" algn="l" defTabSz="457200">
              <a:buFont typeface="Wingdings" charset="2"/>
              <a:buChar char="Ø"/>
            </a:pPr>
            <a:endParaRPr lang="en-US" sz="3200" dirty="0" smtClean="0">
              <a:solidFill>
                <a:srgbClr val="FF0000"/>
              </a:solidFill>
              <a:latin typeface="Verdana"/>
              <a:ea typeface="ＭＳ Ｐゴシック"/>
            </a:endParaRPr>
          </a:p>
        </p:txBody>
      </p:sp>
    </p:spTree>
    <p:extLst>
      <p:ext uri="{BB962C8B-B14F-4D97-AF65-F5344CB8AC3E}">
        <p14:creationId xmlns:p14="http://schemas.microsoft.com/office/powerpoint/2010/main" val="1513821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3" name="Picture 2" descr="small_UFO_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0600"/>
            <a:ext cx="9144000" cy="4123944"/>
          </a:xfrm>
          <a:prstGeom prst="rect">
            <a:avLst/>
          </a:prstGeom>
        </p:spPr>
      </p:pic>
      <p:sp>
        <p:nvSpPr>
          <p:cNvPr id="239" name="Date Placeholder 3"/>
          <p:cNvSpPr txBox="1">
            <a:spLocks noGrp="1"/>
          </p:cNvSpPr>
          <p:nvPr/>
        </p:nvSpPr>
        <p:spPr bwMode="auto">
          <a:xfrm>
            <a:off x="685800" y="6248400"/>
            <a:ext cx="1905000" cy="457200"/>
          </a:xfrm>
          <a:prstGeom prst="rect">
            <a:avLst/>
          </a:prstGeom>
          <a:noFill/>
          <a:ln>
            <a:miter lim="800000"/>
            <a:headEnd/>
            <a:tailEnd/>
          </a:ln>
          <a:effectLst>
            <a:outerShdw algn="ctr" rotWithShape="0">
              <a:srgbClr val="808080">
                <a:alpha val="75000"/>
              </a:srgbClr>
            </a:outerShdw>
          </a:effectLst>
        </p:spPr>
        <p:txBody>
          <a:bodyPr/>
          <a:lstStyle/>
          <a:p>
            <a:pPr eaLnBrk="0" hangingPunct="0">
              <a:defRPr/>
            </a:pPr>
            <a:endParaRPr lang="en-US" sz="1400" dirty="0">
              <a:solidFill>
                <a:srgbClr val="FFFFFF"/>
              </a:solidFill>
              <a:latin typeface="Verdana"/>
              <a:ea typeface="ＭＳ Ｐゴシック"/>
              <a:cs typeface="Arial"/>
            </a:endParaRPr>
          </a:p>
        </p:txBody>
      </p:sp>
      <p:sp>
        <p:nvSpPr>
          <p:cNvPr id="6756354" name="Rectangle 2"/>
          <p:cNvSpPr>
            <a:spLocks noChangeArrowheads="1"/>
          </p:cNvSpPr>
          <p:nvPr/>
        </p:nvSpPr>
        <p:spPr bwMode="auto">
          <a:xfrm>
            <a:off x="0" y="0"/>
            <a:ext cx="9144000" cy="6858000"/>
          </a:xfrm>
          <a:prstGeom prst="rect">
            <a:avLst/>
          </a:prstGeom>
          <a:noFill/>
          <a:ln w="28575">
            <a:noFill/>
            <a:miter lim="800000"/>
            <a:headEnd/>
            <a:tailEnd/>
          </a:ln>
          <a:effectLst/>
        </p:spPr>
        <p:txBody>
          <a:bodyPr wrap="none" anchor="ctr"/>
          <a:lstStyle/>
          <a:p>
            <a:pPr algn="ctr" eaLnBrk="0" hangingPunct="0">
              <a:defRPr/>
            </a:pPr>
            <a:endParaRPr lang="en-US" sz="3600" dirty="0">
              <a:solidFill>
                <a:srgbClr val="FFFFFF"/>
              </a:solidFill>
              <a:effectLst>
                <a:outerShdw blurRad="38100" dist="38100" dir="2700000" algn="tl">
                  <a:srgbClr val="000000"/>
                </a:outerShdw>
              </a:effectLst>
              <a:latin typeface="Verdana"/>
              <a:ea typeface="ＭＳ Ｐゴシック"/>
              <a:cs typeface="Arial"/>
            </a:endParaRPr>
          </a:p>
        </p:txBody>
      </p:sp>
      <p:sp>
        <p:nvSpPr>
          <p:cNvPr id="6756355" name="Text Box 3"/>
          <p:cNvSpPr txBox="1">
            <a:spLocks noChangeArrowheads="1"/>
          </p:cNvSpPr>
          <p:nvPr/>
        </p:nvSpPr>
        <p:spPr bwMode="auto">
          <a:xfrm>
            <a:off x="723900" y="922338"/>
            <a:ext cx="7696200" cy="830262"/>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spcBef>
                <a:spcPct val="50000"/>
              </a:spcBef>
            </a:pPr>
            <a:r>
              <a:rPr lang="en-US" sz="2400" b="1" u="sng" dirty="0">
                <a:solidFill>
                  <a:srgbClr val="FFFF99"/>
                </a:solidFill>
                <a:effectLst>
                  <a:outerShdw blurRad="38100" dist="38100" dir="2700000" algn="tl">
                    <a:srgbClr val="000000"/>
                  </a:outerShdw>
                </a:effectLst>
                <a:cs typeface="ＭＳ Ｐゴシック" charset="0"/>
              </a:rPr>
              <a:t>After Three-Six Months, Earn &gt; </a:t>
            </a:r>
            <a:r>
              <a:rPr lang="en-US" sz="2400" b="1" u="sng" dirty="0" smtClean="0">
                <a:solidFill>
                  <a:srgbClr val="FFFF99"/>
                </a:solidFill>
                <a:effectLst>
                  <a:outerShdw blurRad="38100" dist="38100" dir="2700000" algn="tl">
                    <a:srgbClr val="000000"/>
                  </a:outerShdw>
                </a:effectLst>
                <a:cs typeface="ＭＳ Ｐゴシック" charset="0"/>
              </a:rPr>
              <a:t>$300</a:t>
            </a:r>
            <a:r>
              <a:rPr lang="en-US" sz="2400" b="1" u="sng" dirty="0">
                <a:solidFill>
                  <a:srgbClr val="FFFF99"/>
                </a:solidFill>
                <a:effectLst>
                  <a:outerShdw blurRad="38100" dist="38100" dir="2700000" algn="tl">
                    <a:srgbClr val="000000"/>
                  </a:outerShdw>
                </a:effectLst>
                <a:cs typeface="ＭＳ Ｐゴシック" charset="0"/>
              </a:rPr>
              <a:t>/Monthly (BV) and Earn $300 every 2</a:t>
            </a:r>
            <a:r>
              <a:rPr lang="en-US" sz="2400" b="1" u="sng" baseline="30000" dirty="0">
                <a:solidFill>
                  <a:srgbClr val="FFFF99"/>
                </a:solidFill>
                <a:effectLst>
                  <a:outerShdw blurRad="38100" dist="38100" dir="2700000" algn="tl">
                    <a:srgbClr val="000000"/>
                  </a:outerShdw>
                </a:effectLst>
                <a:cs typeface="ＭＳ Ｐゴシック" charset="0"/>
              </a:rPr>
              <a:t>nd</a:t>
            </a:r>
            <a:r>
              <a:rPr lang="en-US" sz="2400" b="1" u="sng" dirty="0">
                <a:solidFill>
                  <a:srgbClr val="FFFF99"/>
                </a:solidFill>
                <a:effectLst>
                  <a:outerShdw blurRad="38100" dist="38100" dir="2700000" algn="tl">
                    <a:srgbClr val="000000"/>
                  </a:outerShdw>
                </a:effectLst>
                <a:cs typeface="ＭＳ Ｐゴシック" charset="0"/>
              </a:rPr>
              <a:t> month (IBV)</a:t>
            </a:r>
          </a:p>
        </p:txBody>
      </p:sp>
      <p:sp>
        <p:nvSpPr>
          <p:cNvPr id="6756356" name="Text Box 4"/>
          <p:cNvSpPr txBox="1">
            <a:spLocks noChangeArrowheads="1"/>
          </p:cNvSpPr>
          <p:nvPr/>
        </p:nvSpPr>
        <p:spPr bwMode="auto">
          <a:xfrm>
            <a:off x="0" y="228600"/>
            <a:ext cx="9144000" cy="641350"/>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spcBef>
                <a:spcPct val="50000"/>
              </a:spcBef>
            </a:pPr>
            <a:r>
              <a:rPr lang="en-US" sz="3600" b="1" dirty="0">
                <a:solidFill>
                  <a:srgbClr val="FFFF66"/>
                </a:solidFill>
                <a:effectLst>
                  <a:outerShdw blurRad="38100" dist="38100" dir="2700000" algn="tl">
                    <a:srgbClr val="000000"/>
                  </a:outerShdw>
                </a:effectLst>
                <a:cs typeface="ＭＳ Ｐゴシック" charset="0"/>
              </a:rPr>
              <a:t>Retailing Goal – Base 10, Seven Strong</a:t>
            </a:r>
          </a:p>
        </p:txBody>
      </p:sp>
      <p:sp>
        <p:nvSpPr>
          <p:cNvPr id="228" name="Text Box 231"/>
          <p:cNvSpPr txBox="1">
            <a:spLocks noChangeArrowheads="1"/>
          </p:cNvSpPr>
          <p:nvPr/>
        </p:nvSpPr>
        <p:spPr bwMode="auto">
          <a:xfrm>
            <a:off x="609600" y="5181600"/>
            <a:ext cx="1661633" cy="307777"/>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1400" b="1" dirty="0" smtClean="0">
                <a:solidFill>
                  <a:srgbClr val="FFFF00"/>
                </a:solidFill>
                <a:effectLst>
                  <a:outerShdw blurRad="38100" dist="38100" dir="2700000" algn="tl">
                    <a:srgbClr val="000000"/>
                  </a:outerShdw>
                </a:effectLst>
                <a:cs typeface="ＭＳ Ｐゴシック" charset="0"/>
              </a:rPr>
              <a:t>400 </a:t>
            </a:r>
            <a:r>
              <a:rPr lang="en-US" sz="1400" b="1" dirty="0">
                <a:solidFill>
                  <a:srgbClr val="FFFF00"/>
                </a:solidFill>
                <a:effectLst>
                  <a:outerShdw blurRad="38100" dist="38100" dir="2700000" algn="tl">
                    <a:srgbClr val="000000"/>
                  </a:outerShdw>
                </a:effectLst>
                <a:cs typeface="ＭＳ Ｐゴシック" charset="0"/>
              </a:rPr>
              <a:t>BV </a:t>
            </a:r>
            <a:r>
              <a:rPr lang="en-US" sz="1400" b="1" u="sng" dirty="0">
                <a:solidFill>
                  <a:srgbClr val="FFFF00"/>
                </a:solidFill>
                <a:effectLst>
                  <a:outerShdw blurRad="38100" dist="38100" dir="2700000" algn="tl">
                    <a:srgbClr val="000000"/>
                  </a:outerShdw>
                </a:effectLst>
                <a:cs typeface="ＭＳ Ｐゴシック" charset="0"/>
              </a:rPr>
              <a:t>&amp; </a:t>
            </a:r>
            <a:r>
              <a:rPr lang="en-US" sz="1400" b="1" u="sng" dirty="0" smtClean="0">
                <a:solidFill>
                  <a:srgbClr val="FFFF00"/>
                </a:solidFill>
                <a:effectLst>
                  <a:outerShdw blurRad="38100" dist="38100" dir="2700000" algn="tl">
                    <a:srgbClr val="000000"/>
                  </a:outerShdw>
                </a:effectLst>
                <a:cs typeface="ＭＳ Ｐゴシック" charset="0"/>
              </a:rPr>
              <a:t>275 </a:t>
            </a:r>
            <a:r>
              <a:rPr lang="en-US" sz="1400" b="1" u="sng" dirty="0">
                <a:solidFill>
                  <a:srgbClr val="FFFF00"/>
                </a:solidFill>
                <a:effectLst>
                  <a:outerShdw blurRad="38100" dist="38100" dir="2700000" algn="tl">
                    <a:srgbClr val="000000"/>
                  </a:outerShdw>
                </a:effectLst>
                <a:cs typeface="ＭＳ Ｐゴシック" charset="0"/>
              </a:rPr>
              <a:t>IBV</a:t>
            </a:r>
          </a:p>
        </p:txBody>
      </p:sp>
      <p:sp>
        <p:nvSpPr>
          <p:cNvPr id="229" name="Text Box 231"/>
          <p:cNvSpPr txBox="1">
            <a:spLocks noChangeArrowheads="1"/>
          </p:cNvSpPr>
          <p:nvPr/>
        </p:nvSpPr>
        <p:spPr bwMode="auto">
          <a:xfrm>
            <a:off x="6932852" y="5181600"/>
            <a:ext cx="1661633" cy="307777"/>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1400" b="1" dirty="0" smtClean="0">
                <a:solidFill>
                  <a:srgbClr val="FFFF00"/>
                </a:solidFill>
                <a:effectLst>
                  <a:outerShdw blurRad="38100" dist="38100" dir="2700000" algn="tl">
                    <a:srgbClr val="000000"/>
                  </a:outerShdw>
                </a:effectLst>
                <a:cs typeface="ＭＳ Ｐゴシック" charset="0"/>
              </a:rPr>
              <a:t>400 </a:t>
            </a:r>
            <a:r>
              <a:rPr lang="en-US" sz="1400" b="1" dirty="0">
                <a:solidFill>
                  <a:srgbClr val="FFFF00"/>
                </a:solidFill>
                <a:effectLst>
                  <a:outerShdw blurRad="38100" dist="38100" dir="2700000" algn="tl">
                    <a:srgbClr val="000000"/>
                  </a:outerShdw>
                </a:effectLst>
                <a:cs typeface="ＭＳ Ｐゴシック" charset="0"/>
              </a:rPr>
              <a:t>BV </a:t>
            </a:r>
            <a:r>
              <a:rPr lang="en-US" sz="1400" b="1" u="sng" dirty="0">
                <a:solidFill>
                  <a:srgbClr val="FFFF00"/>
                </a:solidFill>
                <a:effectLst>
                  <a:outerShdw blurRad="38100" dist="38100" dir="2700000" algn="tl">
                    <a:srgbClr val="000000"/>
                  </a:outerShdw>
                </a:effectLst>
                <a:cs typeface="ＭＳ Ｐゴシック" charset="0"/>
              </a:rPr>
              <a:t>&amp; </a:t>
            </a:r>
            <a:r>
              <a:rPr lang="en-US" sz="1400" b="1" u="sng" dirty="0" smtClean="0">
                <a:solidFill>
                  <a:srgbClr val="FFFF00"/>
                </a:solidFill>
                <a:effectLst>
                  <a:outerShdw blurRad="38100" dist="38100" dir="2700000" algn="tl">
                    <a:srgbClr val="000000"/>
                  </a:outerShdw>
                </a:effectLst>
                <a:cs typeface="ＭＳ Ｐゴシック" charset="0"/>
              </a:rPr>
              <a:t>275 </a:t>
            </a:r>
            <a:r>
              <a:rPr lang="en-US" sz="1400" b="1" u="sng" dirty="0">
                <a:solidFill>
                  <a:srgbClr val="FFFF00"/>
                </a:solidFill>
                <a:effectLst>
                  <a:outerShdw blurRad="38100" dist="38100" dir="2700000" algn="tl">
                    <a:srgbClr val="000000"/>
                  </a:outerShdw>
                </a:effectLst>
                <a:cs typeface="ＭＳ Ｐゴシック" charset="0"/>
              </a:rPr>
              <a:t>IBV</a:t>
            </a:r>
          </a:p>
        </p:txBody>
      </p:sp>
      <p:sp>
        <p:nvSpPr>
          <p:cNvPr id="230" name="Text Box 231"/>
          <p:cNvSpPr txBox="1">
            <a:spLocks noChangeArrowheads="1"/>
          </p:cNvSpPr>
          <p:nvPr/>
        </p:nvSpPr>
        <p:spPr bwMode="auto">
          <a:xfrm>
            <a:off x="4783137" y="5181600"/>
            <a:ext cx="1661633" cy="307777"/>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1400" b="1" dirty="0" smtClean="0">
                <a:solidFill>
                  <a:srgbClr val="FFFF00"/>
                </a:solidFill>
                <a:effectLst>
                  <a:outerShdw blurRad="38100" dist="38100" dir="2700000" algn="tl">
                    <a:srgbClr val="000000"/>
                  </a:outerShdw>
                </a:effectLst>
                <a:cs typeface="ＭＳ Ｐゴシック" charset="0"/>
              </a:rPr>
              <a:t>400 </a:t>
            </a:r>
            <a:r>
              <a:rPr lang="en-US" sz="1400" b="1" dirty="0">
                <a:solidFill>
                  <a:srgbClr val="FFFF00"/>
                </a:solidFill>
                <a:effectLst>
                  <a:outerShdw blurRad="38100" dist="38100" dir="2700000" algn="tl">
                    <a:srgbClr val="000000"/>
                  </a:outerShdw>
                </a:effectLst>
                <a:cs typeface="ＭＳ Ｐゴシック" charset="0"/>
              </a:rPr>
              <a:t>BV </a:t>
            </a:r>
            <a:r>
              <a:rPr lang="en-US" sz="1400" b="1" u="sng" dirty="0">
                <a:solidFill>
                  <a:srgbClr val="FFFF00"/>
                </a:solidFill>
                <a:effectLst>
                  <a:outerShdw blurRad="38100" dist="38100" dir="2700000" algn="tl">
                    <a:srgbClr val="000000"/>
                  </a:outerShdw>
                </a:effectLst>
                <a:cs typeface="ＭＳ Ｐゴシック" charset="0"/>
              </a:rPr>
              <a:t>&amp; </a:t>
            </a:r>
            <a:r>
              <a:rPr lang="en-US" sz="1400" b="1" u="sng" dirty="0" smtClean="0">
                <a:solidFill>
                  <a:srgbClr val="FFFF00"/>
                </a:solidFill>
                <a:effectLst>
                  <a:outerShdw blurRad="38100" dist="38100" dir="2700000" algn="tl">
                    <a:srgbClr val="000000"/>
                  </a:outerShdw>
                </a:effectLst>
                <a:cs typeface="ＭＳ Ｐゴシック" charset="0"/>
              </a:rPr>
              <a:t>275 </a:t>
            </a:r>
            <a:r>
              <a:rPr lang="en-US" sz="1400" b="1" u="sng" dirty="0">
                <a:solidFill>
                  <a:srgbClr val="FFFF00"/>
                </a:solidFill>
                <a:effectLst>
                  <a:outerShdw blurRad="38100" dist="38100" dir="2700000" algn="tl">
                    <a:srgbClr val="000000"/>
                  </a:outerShdw>
                </a:effectLst>
                <a:cs typeface="ＭＳ Ｐゴシック" charset="0"/>
              </a:rPr>
              <a:t>IBV</a:t>
            </a:r>
          </a:p>
        </p:txBody>
      </p:sp>
      <p:sp>
        <p:nvSpPr>
          <p:cNvPr id="231" name="Text Box 231"/>
          <p:cNvSpPr txBox="1">
            <a:spLocks noChangeArrowheads="1"/>
          </p:cNvSpPr>
          <p:nvPr/>
        </p:nvSpPr>
        <p:spPr bwMode="auto">
          <a:xfrm>
            <a:off x="2605567" y="5181600"/>
            <a:ext cx="1661633" cy="307777"/>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1400" b="1" dirty="0" smtClean="0">
                <a:solidFill>
                  <a:srgbClr val="FFFF00"/>
                </a:solidFill>
                <a:effectLst>
                  <a:outerShdw blurRad="38100" dist="38100" dir="2700000" algn="tl">
                    <a:srgbClr val="000000"/>
                  </a:outerShdw>
                </a:effectLst>
                <a:cs typeface="ＭＳ Ｐゴシック" charset="0"/>
              </a:rPr>
              <a:t>400 </a:t>
            </a:r>
            <a:r>
              <a:rPr lang="en-US" sz="1400" b="1" dirty="0">
                <a:solidFill>
                  <a:srgbClr val="FFFF00"/>
                </a:solidFill>
                <a:effectLst>
                  <a:outerShdw blurRad="38100" dist="38100" dir="2700000" algn="tl">
                    <a:srgbClr val="000000"/>
                  </a:outerShdw>
                </a:effectLst>
                <a:cs typeface="ＭＳ Ｐゴシック" charset="0"/>
              </a:rPr>
              <a:t>BV </a:t>
            </a:r>
            <a:r>
              <a:rPr lang="en-US" sz="1400" b="1" u="sng" dirty="0">
                <a:solidFill>
                  <a:srgbClr val="FFFF00"/>
                </a:solidFill>
                <a:effectLst>
                  <a:outerShdw blurRad="38100" dist="38100" dir="2700000" algn="tl">
                    <a:srgbClr val="000000"/>
                  </a:outerShdw>
                </a:effectLst>
                <a:cs typeface="ＭＳ Ｐゴシック" charset="0"/>
              </a:rPr>
              <a:t>&amp; </a:t>
            </a:r>
            <a:r>
              <a:rPr lang="en-US" sz="1400" b="1" u="sng" dirty="0" smtClean="0">
                <a:solidFill>
                  <a:srgbClr val="FFFF00"/>
                </a:solidFill>
                <a:effectLst>
                  <a:outerShdw blurRad="38100" dist="38100" dir="2700000" algn="tl">
                    <a:srgbClr val="000000"/>
                  </a:outerShdw>
                </a:effectLst>
                <a:cs typeface="ＭＳ Ｐゴシック" charset="0"/>
              </a:rPr>
              <a:t>275 </a:t>
            </a:r>
            <a:r>
              <a:rPr lang="en-US" sz="1400" b="1" u="sng" dirty="0">
                <a:solidFill>
                  <a:srgbClr val="FFFF00"/>
                </a:solidFill>
                <a:effectLst>
                  <a:outerShdw blurRad="38100" dist="38100" dir="2700000" algn="tl">
                    <a:srgbClr val="000000"/>
                  </a:outerShdw>
                </a:effectLst>
                <a:cs typeface="ＭＳ Ｐゴシック" charset="0"/>
              </a:rPr>
              <a:t>IBV</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90600"/>
            <a:ext cx="9144000" cy="4151375"/>
          </a:xfrm>
          <a:prstGeom prst="rect">
            <a:avLst/>
          </a:prstGeom>
        </p:spPr>
      </p:pic>
      <p:sp>
        <p:nvSpPr>
          <p:cNvPr id="6756589" name="Text Box 237"/>
          <p:cNvSpPr txBox="1">
            <a:spLocks noChangeArrowheads="1"/>
          </p:cNvSpPr>
          <p:nvPr/>
        </p:nvSpPr>
        <p:spPr bwMode="auto">
          <a:xfrm>
            <a:off x="6629400" y="2971800"/>
            <a:ext cx="1981200" cy="307975"/>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spcBef>
                <a:spcPct val="50000"/>
              </a:spcBef>
            </a:pPr>
            <a:r>
              <a:rPr lang="en-US" sz="1400" b="1" dirty="0" smtClean="0">
                <a:solidFill>
                  <a:srgbClr val="FFFF66"/>
                </a:solidFill>
                <a:effectLst>
                  <a:outerShdw blurRad="38100" dist="38100" dir="2700000" algn="tl">
                    <a:srgbClr val="000000"/>
                  </a:outerShdw>
                </a:effectLst>
                <a:cs typeface="ＭＳ Ｐゴシック" charset="0"/>
              </a:rPr>
              <a:t>1200 </a:t>
            </a:r>
            <a:r>
              <a:rPr lang="en-US" sz="1400" b="1" dirty="0">
                <a:solidFill>
                  <a:srgbClr val="FFFF66"/>
                </a:solidFill>
                <a:effectLst>
                  <a:outerShdw blurRad="38100" dist="38100" dir="2700000" algn="tl">
                    <a:srgbClr val="000000"/>
                  </a:outerShdw>
                </a:effectLst>
                <a:cs typeface="ＭＳ Ｐゴシック" charset="0"/>
              </a:rPr>
              <a:t>BV &amp; </a:t>
            </a:r>
            <a:r>
              <a:rPr lang="en-US" sz="1400" b="1" dirty="0" smtClean="0">
                <a:solidFill>
                  <a:srgbClr val="FFFF66"/>
                </a:solidFill>
                <a:effectLst>
                  <a:outerShdw blurRad="38100" dist="38100" dir="2700000" algn="tl">
                    <a:srgbClr val="000000"/>
                  </a:outerShdw>
                </a:effectLst>
                <a:cs typeface="ＭＳ Ｐゴシック" charset="0"/>
              </a:rPr>
              <a:t>825 </a:t>
            </a:r>
            <a:r>
              <a:rPr lang="en-US" sz="1400" b="1" dirty="0">
                <a:solidFill>
                  <a:srgbClr val="FFFF66"/>
                </a:solidFill>
                <a:effectLst>
                  <a:outerShdw blurRad="38100" dist="38100" dir="2700000" algn="tl">
                    <a:srgbClr val="000000"/>
                  </a:outerShdw>
                </a:effectLst>
                <a:cs typeface="ＭＳ Ｐゴシック" charset="0"/>
              </a:rPr>
              <a:t>IBV</a:t>
            </a:r>
          </a:p>
        </p:txBody>
      </p:sp>
      <p:sp>
        <p:nvSpPr>
          <p:cNvPr id="6756591" name="Text Box 239"/>
          <p:cNvSpPr txBox="1">
            <a:spLocks noChangeArrowheads="1"/>
          </p:cNvSpPr>
          <p:nvPr/>
        </p:nvSpPr>
        <p:spPr bwMode="auto">
          <a:xfrm>
            <a:off x="1447800" y="2971800"/>
            <a:ext cx="1752600" cy="307975"/>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spcBef>
                <a:spcPct val="50000"/>
              </a:spcBef>
            </a:pPr>
            <a:r>
              <a:rPr lang="en-US" sz="1400" b="1" dirty="0" smtClean="0">
                <a:solidFill>
                  <a:srgbClr val="FFFF66"/>
                </a:solidFill>
                <a:effectLst>
                  <a:outerShdw blurRad="38100" dist="38100" dir="2700000" algn="tl">
                    <a:srgbClr val="000000"/>
                  </a:outerShdw>
                </a:effectLst>
                <a:cs typeface="ＭＳ Ｐゴシック" charset="0"/>
              </a:rPr>
              <a:t>1200 </a:t>
            </a:r>
            <a:r>
              <a:rPr lang="en-US" sz="1400" b="1" dirty="0">
                <a:solidFill>
                  <a:srgbClr val="FFFF66"/>
                </a:solidFill>
                <a:effectLst>
                  <a:outerShdw blurRad="38100" dist="38100" dir="2700000" algn="tl">
                    <a:srgbClr val="000000"/>
                  </a:outerShdw>
                </a:effectLst>
                <a:cs typeface="ＭＳ Ｐゴシック" charset="0"/>
              </a:rPr>
              <a:t>BV &amp; </a:t>
            </a:r>
            <a:r>
              <a:rPr lang="en-US" sz="1400" b="1" dirty="0" smtClean="0">
                <a:solidFill>
                  <a:srgbClr val="FFFF66"/>
                </a:solidFill>
                <a:effectLst>
                  <a:outerShdw blurRad="38100" dist="38100" dir="2700000" algn="tl">
                    <a:srgbClr val="000000"/>
                  </a:outerShdw>
                </a:effectLst>
                <a:cs typeface="ＭＳ Ｐゴシック" charset="0"/>
              </a:rPr>
              <a:t>825 </a:t>
            </a:r>
            <a:r>
              <a:rPr lang="en-US" sz="1400" b="1" dirty="0">
                <a:solidFill>
                  <a:srgbClr val="FFFF66"/>
                </a:solidFill>
                <a:effectLst>
                  <a:outerShdw blurRad="38100" dist="38100" dir="2700000" algn="tl">
                    <a:srgbClr val="000000"/>
                  </a:outerShdw>
                </a:effectLst>
                <a:cs typeface="ＭＳ Ｐゴシック" charset="0"/>
              </a:rPr>
              <a:t>IBV</a:t>
            </a:r>
          </a:p>
        </p:txBody>
      </p:sp>
      <p:sp>
        <p:nvSpPr>
          <p:cNvPr id="6756583" name="Text Box 231"/>
          <p:cNvSpPr txBox="1">
            <a:spLocks noChangeArrowheads="1"/>
          </p:cNvSpPr>
          <p:nvPr/>
        </p:nvSpPr>
        <p:spPr bwMode="auto">
          <a:xfrm>
            <a:off x="1652034" y="4351338"/>
            <a:ext cx="1661633" cy="307777"/>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1400" b="1" dirty="0">
                <a:solidFill>
                  <a:srgbClr val="FFFF00"/>
                </a:solidFill>
                <a:effectLst>
                  <a:outerShdw blurRad="38100" dist="38100" dir="2700000" algn="tl">
                    <a:srgbClr val="000000"/>
                  </a:outerShdw>
                </a:effectLst>
                <a:cs typeface="ＭＳ Ｐゴシック" charset="0"/>
              </a:rPr>
              <a:t>4</a:t>
            </a:r>
            <a:r>
              <a:rPr lang="en-US" sz="1400" b="1" dirty="0" smtClean="0">
                <a:solidFill>
                  <a:srgbClr val="FFFF00"/>
                </a:solidFill>
                <a:effectLst>
                  <a:outerShdw blurRad="38100" dist="38100" dir="2700000" algn="tl">
                    <a:srgbClr val="000000"/>
                  </a:outerShdw>
                </a:effectLst>
                <a:cs typeface="ＭＳ Ｐゴシック" charset="0"/>
              </a:rPr>
              <a:t>00 </a:t>
            </a:r>
            <a:r>
              <a:rPr lang="en-US" sz="1400" b="1" dirty="0">
                <a:solidFill>
                  <a:srgbClr val="FFFF00"/>
                </a:solidFill>
                <a:effectLst>
                  <a:outerShdw blurRad="38100" dist="38100" dir="2700000" algn="tl">
                    <a:srgbClr val="000000"/>
                  </a:outerShdw>
                </a:effectLst>
                <a:cs typeface="ＭＳ Ｐゴシック" charset="0"/>
              </a:rPr>
              <a:t>BV </a:t>
            </a:r>
            <a:r>
              <a:rPr lang="en-US" sz="1400" b="1" u="sng" dirty="0">
                <a:solidFill>
                  <a:srgbClr val="FFFF00"/>
                </a:solidFill>
                <a:effectLst>
                  <a:outerShdw blurRad="38100" dist="38100" dir="2700000" algn="tl">
                    <a:srgbClr val="000000"/>
                  </a:outerShdw>
                </a:effectLst>
                <a:cs typeface="ＭＳ Ｐゴシック" charset="0"/>
              </a:rPr>
              <a:t>&amp; </a:t>
            </a:r>
            <a:r>
              <a:rPr lang="en-US" sz="1400" b="1" u="sng" dirty="0" smtClean="0">
                <a:solidFill>
                  <a:srgbClr val="FFFF00"/>
                </a:solidFill>
                <a:effectLst>
                  <a:outerShdw blurRad="38100" dist="38100" dir="2700000" algn="tl">
                    <a:srgbClr val="000000"/>
                  </a:outerShdw>
                </a:effectLst>
                <a:cs typeface="ＭＳ Ｐゴシック" charset="0"/>
              </a:rPr>
              <a:t>275 </a:t>
            </a:r>
            <a:r>
              <a:rPr lang="en-US" sz="1400" b="1" u="sng" dirty="0">
                <a:solidFill>
                  <a:srgbClr val="FFFF00"/>
                </a:solidFill>
                <a:effectLst>
                  <a:outerShdw blurRad="38100" dist="38100" dir="2700000" algn="tl">
                    <a:srgbClr val="000000"/>
                  </a:outerShdw>
                </a:effectLst>
                <a:cs typeface="ＭＳ Ｐゴシック" charset="0"/>
              </a:rPr>
              <a:t>IBV</a:t>
            </a:r>
          </a:p>
        </p:txBody>
      </p:sp>
      <p:sp>
        <p:nvSpPr>
          <p:cNvPr id="232" name="Text Box 231"/>
          <p:cNvSpPr txBox="1">
            <a:spLocks noChangeArrowheads="1"/>
          </p:cNvSpPr>
          <p:nvPr/>
        </p:nvSpPr>
        <p:spPr bwMode="auto">
          <a:xfrm>
            <a:off x="5867400" y="4351338"/>
            <a:ext cx="1661633" cy="307777"/>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1400" b="1" dirty="0">
                <a:solidFill>
                  <a:srgbClr val="FFFF00"/>
                </a:solidFill>
                <a:effectLst>
                  <a:outerShdw blurRad="38100" dist="38100" dir="2700000" algn="tl">
                    <a:srgbClr val="000000"/>
                  </a:outerShdw>
                </a:effectLst>
                <a:cs typeface="ＭＳ Ｐゴシック" charset="0"/>
              </a:rPr>
              <a:t>4</a:t>
            </a:r>
            <a:r>
              <a:rPr lang="en-US" sz="1400" b="1" dirty="0" smtClean="0">
                <a:solidFill>
                  <a:srgbClr val="FFFF00"/>
                </a:solidFill>
                <a:effectLst>
                  <a:outerShdw blurRad="38100" dist="38100" dir="2700000" algn="tl">
                    <a:srgbClr val="000000"/>
                  </a:outerShdw>
                </a:effectLst>
                <a:cs typeface="ＭＳ Ｐゴシック" charset="0"/>
              </a:rPr>
              <a:t>00 </a:t>
            </a:r>
            <a:r>
              <a:rPr lang="en-US" sz="1400" b="1" dirty="0">
                <a:solidFill>
                  <a:srgbClr val="FFFF00"/>
                </a:solidFill>
                <a:effectLst>
                  <a:outerShdw blurRad="38100" dist="38100" dir="2700000" algn="tl">
                    <a:srgbClr val="000000"/>
                  </a:outerShdw>
                </a:effectLst>
                <a:cs typeface="ＭＳ Ｐゴシック" charset="0"/>
              </a:rPr>
              <a:t>BV </a:t>
            </a:r>
            <a:r>
              <a:rPr lang="en-US" sz="1400" b="1" u="sng" dirty="0">
                <a:solidFill>
                  <a:srgbClr val="FFFF00"/>
                </a:solidFill>
                <a:effectLst>
                  <a:outerShdw blurRad="38100" dist="38100" dir="2700000" algn="tl">
                    <a:srgbClr val="000000"/>
                  </a:outerShdw>
                </a:effectLst>
                <a:cs typeface="ＭＳ Ｐゴシック" charset="0"/>
              </a:rPr>
              <a:t>&amp; </a:t>
            </a:r>
            <a:r>
              <a:rPr lang="en-US" sz="1400" b="1" u="sng" dirty="0" smtClean="0">
                <a:solidFill>
                  <a:srgbClr val="FFFF00"/>
                </a:solidFill>
                <a:effectLst>
                  <a:outerShdw blurRad="38100" dist="38100" dir="2700000" algn="tl">
                    <a:srgbClr val="000000"/>
                  </a:outerShdw>
                </a:effectLst>
                <a:cs typeface="ＭＳ Ｐゴシック" charset="0"/>
              </a:rPr>
              <a:t>275 </a:t>
            </a:r>
            <a:r>
              <a:rPr lang="en-US" sz="1400" b="1" u="sng" dirty="0">
                <a:solidFill>
                  <a:srgbClr val="FFFF00"/>
                </a:solidFill>
                <a:effectLst>
                  <a:outerShdw blurRad="38100" dist="38100" dir="2700000" algn="tl">
                    <a:srgbClr val="000000"/>
                  </a:outerShdw>
                </a:effectLst>
                <a:cs typeface="ＭＳ Ｐゴシック" charset="0"/>
              </a:rPr>
              <a:t>IBV</a:t>
            </a:r>
          </a:p>
        </p:txBody>
      </p:sp>
      <p:sp>
        <p:nvSpPr>
          <p:cNvPr id="17" name="Text Box 4"/>
          <p:cNvSpPr txBox="1">
            <a:spLocks noChangeArrowheads="1"/>
          </p:cNvSpPr>
          <p:nvPr/>
        </p:nvSpPr>
        <p:spPr bwMode="auto">
          <a:xfrm>
            <a:off x="0" y="5943600"/>
            <a:ext cx="9144000" cy="338554"/>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spcBef>
                <a:spcPct val="50000"/>
              </a:spcBef>
            </a:pPr>
            <a:r>
              <a:rPr lang="en-US" sz="1600" b="1" dirty="0" smtClean="0">
                <a:solidFill>
                  <a:srgbClr val="FFFF66"/>
                </a:solidFill>
                <a:effectLst>
                  <a:outerShdw blurRad="38100" dist="38100" dir="2700000" algn="tl">
                    <a:srgbClr val="000000"/>
                  </a:outerShdw>
                </a:effectLst>
                <a:cs typeface="ＭＳ Ｐゴシック" charset="0"/>
              </a:rPr>
              <a:t>IBV based on 10 customers doing 20 IBV and you doing 75 IBV personally </a:t>
            </a:r>
            <a:endParaRPr lang="en-US" sz="1600" b="1" dirty="0">
              <a:solidFill>
                <a:srgbClr val="FFFF66"/>
              </a:solidFill>
              <a:effectLst>
                <a:outerShdw blurRad="38100" dist="38100" dir="2700000" algn="tl">
                  <a:srgbClr val="000000"/>
                </a:outerShdw>
              </a:effectLst>
              <a:cs typeface="ＭＳ Ｐゴシック" charset="0"/>
            </a:endParaRPr>
          </a:p>
        </p:txBody>
      </p:sp>
    </p:spTree>
    <p:extLst>
      <p:ext uri="{BB962C8B-B14F-4D97-AF65-F5344CB8AC3E}">
        <p14:creationId xmlns:p14="http://schemas.microsoft.com/office/powerpoint/2010/main" val="13253832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194" name="Rectangle 2"/>
          <p:cNvSpPr>
            <a:spLocks noChangeArrowheads="1"/>
          </p:cNvSpPr>
          <p:nvPr/>
        </p:nvSpPr>
        <p:spPr bwMode="auto">
          <a:xfrm>
            <a:off x="1527175" y="307975"/>
            <a:ext cx="7088188" cy="642938"/>
          </a:xfrm>
          <a:prstGeom prst="rect">
            <a:avLst/>
          </a:prstGeom>
          <a:noFill/>
          <a:ln w="9525">
            <a:noFill/>
            <a:miter lim="800000"/>
            <a:headEnd/>
            <a:tailEnd/>
          </a:ln>
        </p:spPr>
        <p:txBody>
          <a:bodyPr/>
          <a:lstStyle/>
          <a:p>
            <a:pPr algn="ctr" eaLnBrk="0" hangingPunct="0">
              <a:defRPr/>
            </a:pPr>
            <a:endParaRPr lang="en-US" sz="3600" dirty="0">
              <a:solidFill>
                <a:srgbClr val="FFFFFF"/>
              </a:solidFill>
              <a:effectLst>
                <a:outerShdw blurRad="38100" dist="38100" dir="2700000" algn="tl">
                  <a:srgbClr val="000000"/>
                </a:outerShdw>
              </a:effectLst>
              <a:latin typeface="Verdana"/>
              <a:ea typeface="ＭＳ Ｐゴシック"/>
              <a:cs typeface="Arial"/>
            </a:endParaRPr>
          </a:p>
        </p:txBody>
      </p:sp>
      <p:pic>
        <p:nvPicPr>
          <p:cNvPr id="3" name="Picture 2" descr="15_UFO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9144000" cy="6858000"/>
          </a:xfrm>
          <a:prstGeom prst="rect">
            <a:avLst/>
          </a:prstGeom>
        </p:spPr>
      </p:pic>
      <p:pic>
        <p:nvPicPr>
          <p:cNvPr id="5" name="Picture 4" descr="15_UFOs_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9144000" cy="6858000"/>
          </a:xfrm>
          <a:prstGeom prst="rect">
            <a:avLst/>
          </a:prstGeom>
        </p:spPr>
      </p:pic>
      <p:sp>
        <p:nvSpPr>
          <p:cNvPr id="8199" name="Rectangle 82"/>
          <p:cNvSpPr>
            <a:spLocks noChangeArrowheads="1"/>
          </p:cNvSpPr>
          <p:nvPr/>
        </p:nvSpPr>
        <p:spPr bwMode="auto">
          <a:xfrm>
            <a:off x="4343400" y="1298575"/>
            <a:ext cx="992188" cy="520700"/>
          </a:xfrm>
          <a:prstGeom prst="rect">
            <a:avLst/>
          </a:prstGeom>
          <a:noFill/>
          <a:ln w="9525">
            <a:noFill/>
            <a:miter lim="800000"/>
            <a:headEnd/>
            <a:tailEnd/>
          </a:ln>
        </p:spPr>
        <p:txBody>
          <a:bodyPr/>
          <a:lstStyle/>
          <a:p>
            <a:pPr algn="ctr" eaLnBrk="0" hangingPunct="0">
              <a:defRPr/>
            </a:pPr>
            <a:endParaRPr lang="en-US" sz="3600" dirty="0">
              <a:solidFill>
                <a:srgbClr val="FFFFFF"/>
              </a:solidFill>
              <a:effectLst>
                <a:outerShdw blurRad="38100" dist="38100" dir="2700000" algn="tl">
                  <a:srgbClr val="000000"/>
                </a:outerShdw>
              </a:effectLst>
              <a:latin typeface="Verdana"/>
              <a:ea typeface="ＭＳ Ｐゴシック"/>
              <a:cs typeface="Arial"/>
            </a:endParaRPr>
          </a:p>
        </p:txBody>
      </p:sp>
      <p:sp>
        <p:nvSpPr>
          <p:cNvPr id="8201" name="Rectangle 84"/>
          <p:cNvSpPr>
            <a:spLocks noChangeArrowheads="1"/>
          </p:cNvSpPr>
          <p:nvPr/>
        </p:nvSpPr>
        <p:spPr bwMode="auto">
          <a:xfrm>
            <a:off x="2132806" y="1258094"/>
            <a:ext cx="1068388" cy="520700"/>
          </a:xfrm>
          <a:prstGeom prst="rect">
            <a:avLst/>
          </a:prstGeom>
          <a:noFill/>
          <a:ln w="9525">
            <a:noFill/>
            <a:miter lim="800000"/>
            <a:headEnd/>
            <a:tailEnd/>
          </a:ln>
        </p:spPr>
        <p:txBody>
          <a:bodyPr/>
          <a:lstStyle/>
          <a:p>
            <a:pPr algn="ctr" eaLnBrk="0" hangingPunct="0">
              <a:defRPr/>
            </a:pPr>
            <a:endParaRPr lang="en-US" sz="3600" dirty="0">
              <a:solidFill>
                <a:srgbClr val="FFFFFF"/>
              </a:solidFill>
              <a:effectLst>
                <a:outerShdw blurRad="38100" dist="38100" dir="2700000" algn="tl">
                  <a:srgbClr val="000000"/>
                </a:outerShdw>
              </a:effectLst>
              <a:latin typeface="Verdana"/>
              <a:ea typeface="ＭＳ Ｐゴシック"/>
              <a:cs typeface="Arial"/>
            </a:endParaRPr>
          </a:p>
        </p:txBody>
      </p:sp>
      <p:sp>
        <p:nvSpPr>
          <p:cNvPr id="8203" name="Rectangle 86"/>
          <p:cNvSpPr>
            <a:spLocks noChangeArrowheads="1"/>
          </p:cNvSpPr>
          <p:nvPr/>
        </p:nvSpPr>
        <p:spPr bwMode="auto">
          <a:xfrm>
            <a:off x="7391400" y="1374775"/>
            <a:ext cx="1144588" cy="520700"/>
          </a:xfrm>
          <a:prstGeom prst="rect">
            <a:avLst/>
          </a:prstGeom>
          <a:noFill/>
          <a:ln w="9525">
            <a:noFill/>
            <a:miter lim="800000"/>
            <a:headEnd/>
            <a:tailEnd/>
          </a:ln>
        </p:spPr>
        <p:txBody>
          <a:bodyPr/>
          <a:lstStyle/>
          <a:p>
            <a:pPr algn="ctr" eaLnBrk="0" hangingPunct="0">
              <a:defRPr/>
            </a:pPr>
            <a:endParaRPr lang="en-US" sz="3600" dirty="0">
              <a:solidFill>
                <a:srgbClr val="FFFFFF"/>
              </a:solidFill>
              <a:effectLst>
                <a:outerShdw blurRad="38100" dist="38100" dir="2700000" algn="tl">
                  <a:srgbClr val="000000"/>
                </a:outerShdw>
              </a:effectLst>
              <a:latin typeface="Verdana"/>
              <a:ea typeface="ＭＳ Ｐゴシック"/>
              <a:cs typeface="Arial"/>
            </a:endParaRPr>
          </a:p>
        </p:txBody>
      </p:sp>
      <p:sp>
        <p:nvSpPr>
          <p:cNvPr id="8205" name="Rectangle 88"/>
          <p:cNvSpPr>
            <a:spLocks noChangeArrowheads="1"/>
          </p:cNvSpPr>
          <p:nvPr/>
        </p:nvSpPr>
        <p:spPr bwMode="auto">
          <a:xfrm>
            <a:off x="1143000" y="4270375"/>
            <a:ext cx="3735388" cy="520700"/>
          </a:xfrm>
          <a:prstGeom prst="rect">
            <a:avLst/>
          </a:prstGeom>
          <a:noFill/>
          <a:ln w="9525">
            <a:noFill/>
            <a:miter lim="800000"/>
            <a:headEnd/>
            <a:tailEnd/>
          </a:ln>
        </p:spPr>
        <p:txBody>
          <a:bodyPr/>
          <a:lstStyle/>
          <a:p>
            <a:pPr algn="ctr" eaLnBrk="0" hangingPunct="0">
              <a:defRPr/>
            </a:pPr>
            <a:endParaRPr lang="en-US" sz="3600" dirty="0">
              <a:solidFill>
                <a:srgbClr val="FFFFFF"/>
              </a:solidFill>
              <a:effectLst>
                <a:outerShdw blurRad="38100" dist="38100" dir="2700000" algn="tl">
                  <a:srgbClr val="000000"/>
                </a:outerShdw>
              </a:effectLst>
              <a:latin typeface="Verdana"/>
              <a:ea typeface="ＭＳ Ｐゴシック"/>
              <a:cs typeface="Arial"/>
            </a:endParaRPr>
          </a:p>
        </p:txBody>
      </p:sp>
      <p:sp>
        <p:nvSpPr>
          <p:cNvPr id="8206" name="Rectangle 89"/>
          <p:cNvSpPr>
            <a:spLocks noChangeArrowheads="1"/>
          </p:cNvSpPr>
          <p:nvPr/>
        </p:nvSpPr>
        <p:spPr bwMode="auto">
          <a:xfrm>
            <a:off x="1249363" y="4356100"/>
            <a:ext cx="444500" cy="427038"/>
          </a:xfrm>
          <a:prstGeom prst="rect">
            <a:avLst/>
          </a:prstGeom>
          <a:noFill/>
          <a:ln w="9525">
            <a:noFill/>
            <a:miter lim="800000"/>
            <a:headEnd/>
            <a:tailEnd/>
          </a:ln>
        </p:spPr>
        <p:txBody>
          <a:bodyPr wrap="none" lIns="0" tIns="0" rIns="0" bIns="0">
            <a:spAutoFit/>
          </a:bodyPr>
          <a:lstStyle/>
          <a:p>
            <a:pPr algn="ctr" eaLnBrk="0" hangingPunct="0">
              <a:defRPr/>
            </a:pPr>
            <a:r>
              <a:rPr lang="en-US" sz="2800" dirty="0">
                <a:solidFill>
                  <a:srgbClr val="C0C0C0"/>
                </a:solidFill>
                <a:effectLst>
                  <a:outerShdw blurRad="38100" dist="38100" dir="2700000" algn="tl">
                    <a:srgbClr val="000000"/>
                  </a:outerShdw>
                </a:effectLst>
                <a:latin typeface="Times New Roman" pitchFamily="18" charset="0"/>
                <a:ea typeface="ＭＳ Ｐゴシック"/>
                <a:cs typeface="Arial"/>
              </a:rPr>
              <a:t>     </a:t>
            </a:r>
            <a:endParaRPr lang="en-US" sz="2400" dirty="0">
              <a:solidFill>
                <a:srgbClr val="FFFFFF"/>
              </a:solidFill>
              <a:effectLst>
                <a:outerShdw blurRad="38100" dist="38100" dir="2700000" algn="tl">
                  <a:srgbClr val="000000"/>
                </a:outerShdw>
              </a:effectLst>
              <a:latin typeface="Times New Roman" pitchFamily="18" charset="0"/>
              <a:ea typeface="ＭＳ Ｐゴシック"/>
              <a:cs typeface="Arial"/>
            </a:endParaRPr>
          </a:p>
        </p:txBody>
      </p:sp>
      <p:sp>
        <p:nvSpPr>
          <p:cNvPr id="8207" name="Rectangle 90"/>
          <p:cNvSpPr>
            <a:spLocks noChangeArrowheads="1"/>
          </p:cNvSpPr>
          <p:nvPr/>
        </p:nvSpPr>
        <p:spPr bwMode="auto">
          <a:xfrm>
            <a:off x="1235075" y="4341813"/>
            <a:ext cx="444500" cy="427037"/>
          </a:xfrm>
          <a:prstGeom prst="rect">
            <a:avLst/>
          </a:prstGeom>
          <a:noFill/>
          <a:ln w="9525">
            <a:noFill/>
            <a:miter lim="800000"/>
            <a:headEnd/>
            <a:tailEnd/>
          </a:ln>
        </p:spPr>
        <p:txBody>
          <a:bodyPr wrap="none" lIns="0" tIns="0" rIns="0" bIns="0">
            <a:spAutoFit/>
          </a:bodyPr>
          <a:lstStyle/>
          <a:p>
            <a:pPr algn="ctr" eaLnBrk="0" hangingPunct="0">
              <a:defRPr/>
            </a:pPr>
            <a:r>
              <a:rPr lang="en-US" sz="2800" dirty="0">
                <a:solidFill>
                  <a:srgbClr val="000000"/>
                </a:solidFill>
                <a:effectLst>
                  <a:outerShdw blurRad="38100" dist="38100" dir="2700000" algn="tl">
                    <a:srgbClr val="FFFFFF"/>
                  </a:outerShdw>
                </a:effectLst>
                <a:latin typeface="Times New Roman" pitchFamily="18" charset="0"/>
                <a:ea typeface="ＭＳ Ｐゴシック"/>
                <a:cs typeface="Arial"/>
              </a:rPr>
              <a:t>     </a:t>
            </a:r>
            <a:endParaRPr lang="en-US" sz="2400" dirty="0">
              <a:solidFill>
                <a:srgbClr val="FFFFFF"/>
              </a:solidFill>
              <a:effectLst>
                <a:outerShdw blurRad="38100" dist="38100" dir="2700000" algn="tl">
                  <a:srgbClr val="000000"/>
                </a:outerShdw>
              </a:effectLst>
              <a:latin typeface="Times New Roman" pitchFamily="18" charset="0"/>
              <a:ea typeface="ＭＳ Ｐゴシック"/>
              <a:cs typeface="Arial"/>
            </a:endParaRPr>
          </a:p>
        </p:txBody>
      </p:sp>
      <p:sp>
        <p:nvSpPr>
          <p:cNvPr id="8209" name="Rectangle 92"/>
          <p:cNvSpPr>
            <a:spLocks noChangeArrowheads="1"/>
          </p:cNvSpPr>
          <p:nvPr/>
        </p:nvSpPr>
        <p:spPr bwMode="auto">
          <a:xfrm>
            <a:off x="5029200" y="4194175"/>
            <a:ext cx="3659188" cy="520700"/>
          </a:xfrm>
          <a:prstGeom prst="rect">
            <a:avLst/>
          </a:prstGeom>
          <a:noFill/>
          <a:ln w="9525">
            <a:noFill/>
            <a:miter lim="800000"/>
            <a:headEnd/>
            <a:tailEnd/>
          </a:ln>
        </p:spPr>
        <p:txBody>
          <a:bodyPr/>
          <a:lstStyle/>
          <a:p>
            <a:pPr algn="ctr" eaLnBrk="0" hangingPunct="0">
              <a:defRPr/>
            </a:pPr>
            <a:endParaRPr lang="en-US" sz="3600" dirty="0">
              <a:solidFill>
                <a:srgbClr val="FFFFFF"/>
              </a:solidFill>
              <a:effectLst>
                <a:outerShdw blurRad="38100" dist="38100" dir="2700000" algn="tl">
                  <a:srgbClr val="000000"/>
                </a:outerShdw>
              </a:effectLst>
              <a:latin typeface="Verdana"/>
              <a:ea typeface="ＭＳ Ｐゴシック"/>
              <a:cs typeface="Arial"/>
            </a:endParaRPr>
          </a:p>
        </p:txBody>
      </p:sp>
      <p:sp>
        <p:nvSpPr>
          <p:cNvPr id="8210" name="Rectangle 93"/>
          <p:cNvSpPr>
            <a:spLocks noChangeArrowheads="1"/>
          </p:cNvSpPr>
          <p:nvPr/>
        </p:nvSpPr>
        <p:spPr bwMode="auto">
          <a:xfrm>
            <a:off x="5135563" y="4279900"/>
            <a:ext cx="444500" cy="427038"/>
          </a:xfrm>
          <a:prstGeom prst="rect">
            <a:avLst/>
          </a:prstGeom>
          <a:noFill/>
          <a:ln w="9525">
            <a:noFill/>
            <a:miter lim="800000"/>
            <a:headEnd/>
            <a:tailEnd/>
          </a:ln>
        </p:spPr>
        <p:txBody>
          <a:bodyPr wrap="none" lIns="0" tIns="0" rIns="0" bIns="0">
            <a:spAutoFit/>
          </a:bodyPr>
          <a:lstStyle/>
          <a:p>
            <a:pPr algn="ctr" eaLnBrk="0" hangingPunct="0">
              <a:defRPr/>
            </a:pPr>
            <a:r>
              <a:rPr lang="en-US" sz="2800" dirty="0">
                <a:solidFill>
                  <a:srgbClr val="C0C0C0"/>
                </a:solidFill>
                <a:effectLst>
                  <a:outerShdw blurRad="38100" dist="38100" dir="2700000" algn="tl">
                    <a:srgbClr val="000000"/>
                  </a:outerShdw>
                </a:effectLst>
                <a:latin typeface="Times New Roman" pitchFamily="18" charset="0"/>
                <a:ea typeface="ＭＳ Ｐゴシック"/>
                <a:cs typeface="Arial"/>
              </a:rPr>
              <a:t>     </a:t>
            </a:r>
            <a:endParaRPr lang="en-US" sz="2400" dirty="0">
              <a:solidFill>
                <a:srgbClr val="FFFFFF"/>
              </a:solidFill>
              <a:effectLst>
                <a:outerShdw blurRad="38100" dist="38100" dir="2700000" algn="tl">
                  <a:srgbClr val="000000"/>
                </a:outerShdw>
              </a:effectLst>
              <a:latin typeface="Times New Roman" pitchFamily="18" charset="0"/>
              <a:ea typeface="ＭＳ Ｐゴシック"/>
              <a:cs typeface="Arial"/>
            </a:endParaRPr>
          </a:p>
        </p:txBody>
      </p:sp>
      <p:sp>
        <p:nvSpPr>
          <p:cNvPr id="8211" name="Rectangle 94"/>
          <p:cNvSpPr>
            <a:spLocks noChangeArrowheads="1"/>
          </p:cNvSpPr>
          <p:nvPr/>
        </p:nvSpPr>
        <p:spPr bwMode="auto">
          <a:xfrm>
            <a:off x="5121275" y="4265613"/>
            <a:ext cx="444500" cy="427037"/>
          </a:xfrm>
          <a:prstGeom prst="rect">
            <a:avLst/>
          </a:prstGeom>
          <a:noFill/>
          <a:ln w="9525">
            <a:noFill/>
            <a:miter lim="800000"/>
            <a:headEnd/>
            <a:tailEnd/>
          </a:ln>
        </p:spPr>
        <p:txBody>
          <a:bodyPr wrap="none" lIns="0" tIns="0" rIns="0" bIns="0">
            <a:spAutoFit/>
          </a:bodyPr>
          <a:lstStyle/>
          <a:p>
            <a:pPr algn="ctr" eaLnBrk="0" hangingPunct="0">
              <a:defRPr/>
            </a:pPr>
            <a:r>
              <a:rPr lang="en-US" sz="2800" dirty="0">
                <a:solidFill>
                  <a:srgbClr val="000000"/>
                </a:solidFill>
                <a:effectLst>
                  <a:outerShdw blurRad="38100" dist="38100" dir="2700000" algn="tl">
                    <a:srgbClr val="FFFFFF"/>
                  </a:outerShdw>
                </a:effectLst>
                <a:latin typeface="Times New Roman" pitchFamily="18" charset="0"/>
                <a:ea typeface="ＭＳ Ｐゴシック"/>
                <a:cs typeface="Arial"/>
              </a:rPr>
              <a:t>     </a:t>
            </a:r>
            <a:endParaRPr lang="en-US" sz="2400" dirty="0">
              <a:solidFill>
                <a:srgbClr val="FFFFFF"/>
              </a:solidFill>
              <a:effectLst>
                <a:outerShdw blurRad="38100" dist="38100" dir="2700000" algn="tl">
                  <a:srgbClr val="000000"/>
                </a:outerShdw>
              </a:effectLst>
              <a:latin typeface="Times New Roman" pitchFamily="18" charset="0"/>
              <a:ea typeface="ＭＳ Ｐゴシック"/>
              <a:cs typeface="Arial"/>
            </a:endParaRPr>
          </a:p>
        </p:txBody>
      </p:sp>
      <p:sp>
        <p:nvSpPr>
          <p:cNvPr id="8213" name="Rectangle 96"/>
          <p:cNvSpPr>
            <a:spLocks noChangeArrowheads="1"/>
          </p:cNvSpPr>
          <p:nvPr/>
        </p:nvSpPr>
        <p:spPr bwMode="auto">
          <a:xfrm>
            <a:off x="1143000" y="4710113"/>
            <a:ext cx="3506788" cy="1771650"/>
          </a:xfrm>
          <a:prstGeom prst="rect">
            <a:avLst/>
          </a:prstGeom>
          <a:noFill/>
          <a:ln w="9525">
            <a:noFill/>
            <a:miter lim="800000"/>
            <a:headEnd/>
            <a:tailEnd/>
          </a:ln>
        </p:spPr>
        <p:txBody>
          <a:bodyPr/>
          <a:lstStyle/>
          <a:p>
            <a:pPr algn="ctr" eaLnBrk="0" hangingPunct="0">
              <a:defRPr/>
            </a:pPr>
            <a:endParaRPr lang="en-US" sz="3600" dirty="0">
              <a:solidFill>
                <a:srgbClr val="FFFFFF"/>
              </a:solidFill>
              <a:effectLst>
                <a:outerShdw blurRad="38100" dist="38100" dir="2700000" algn="tl">
                  <a:srgbClr val="000000"/>
                </a:outerShdw>
              </a:effectLst>
              <a:latin typeface="Verdana"/>
              <a:ea typeface="ＭＳ Ｐゴシック"/>
              <a:cs typeface="Arial"/>
            </a:endParaRPr>
          </a:p>
        </p:txBody>
      </p:sp>
      <p:sp>
        <p:nvSpPr>
          <p:cNvPr id="8214" name="Rectangle 97"/>
          <p:cNvSpPr>
            <a:spLocks noChangeArrowheads="1"/>
          </p:cNvSpPr>
          <p:nvPr/>
        </p:nvSpPr>
        <p:spPr bwMode="auto">
          <a:xfrm>
            <a:off x="5029200" y="4710113"/>
            <a:ext cx="3354388" cy="1771650"/>
          </a:xfrm>
          <a:prstGeom prst="rect">
            <a:avLst/>
          </a:prstGeom>
          <a:noFill/>
          <a:ln w="9525">
            <a:noFill/>
            <a:miter lim="800000"/>
            <a:headEnd/>
            <a:tailEnd/>
          </a:ln>
        </p:spPr>
        <p:txBody>
          <a:bodyPr/>
          <a:lstStyle/>
          <a:p>
            <a:pPr algn="ctr" eaLnBrk="0" hangingPunct="0">
              <a:defRPr/>
            </a:pPr>
            <a:endParaRPr lang="en-US" sz="3600" dirty="0">
              <a:solidFill>
                <a:srgbClr val="FFFFFF"/>
              </a:solidFill>
              <a:effectLst>
                <a:outerShdw blurRad="38100" dist="38100" dir="2700000" algn="tl">
                  <a:srgbClr val="000000"/>
                </a:outerShdw>
              </a:effectLst>
              <a:latin typeface="Verdana"/>
              <a:ea typeface="ＭＳ Ｐゴシック"/>
              <a:cs typeface="Arial"/>
            </a:endParaRPr>
          </a:p>
        </p:txBody>
      </p:sp>
      <p:sp>
        <p:nvSpPr>
          <p:cNvPr id="3247" name="Text Box 175"/>
          <p:cNvSpPr txBox="1">
            <a:spLocks noChangeArrowheads="1"/>
          </p:cNvSpPr>
          <p:nvPr/>
        </p:nvSpPr>
        <p:spPr bwMode="auto">
          <a:xfrm>
            <a:off x="5562600" y="1456492"/>
            <a:ext cx="3581400" cy="677108"/>
          </a:xfrm>
          <a:prstGeom prst="rect">
            <a:avLst/>
          </a:prstGeom>
          <a:noFill/>
          <a:ln w="9525">
            <a:noFill/>
            <a:miter lim="800000"/>
            <a:headEnd/>
            <a:tailEnd/>
          </a:ln>
          <a:effectLst/>
        </p:spPr>
        <p:txBody>
          <a:bodyPr>
            <a:spAutoFit/>
          </a:bodyPr>
          <a:lstStyle/>
          <a:p>
            <a:pPr marL="234950" indent="-234950" algn="ctr" eaLnBrk="0" hangingPunct="0">
              <a:spcBef>
                <a:spcPct val="50000"/>
              </a:spcBef>
              <a:defRPr/>
            </a:pPr>
            <a:r>
              <a:rPr lang="en-US" sz="1900" b="1" dirty="0">
                <a:solidFill>
                  <a:srgbClr val="FFFF00"/>
                </a:solidFill>
                <a:effectLst>
                  <a:outerShdw blurRad="38100" dist="38100" dir="2700000" algn="tl">
                    <a:srgbClr val="000000"/>
                  </a:outerShdw>
                </a:effectLst>
                <a:latin typeface="Tristan"/>
                <a:ea typeface="ＭＳ Ｐゴシック"/>
                <a:cs typeface="Arial"/>
              </a:rPr>
              <a:t>= 	$1500 to $2100 month (BV) &amp; $600/$900 IBV</a:t>
            </a:r>
          </a:p>
        </p:txBody>
      </p:sp>
      <p:sp>
        <p:nvSpPr>
          <p:cNvPr id="3075" name="Rectangle 3"/>
          <p:cNvSpPr>
            <a:spLocks noChangeArrowheads="1"/>
          </p:cNvSpPr>
          <p:nvPr/>
        </p:nvSpPr>
        <p:spPr bwMode="auto">
          <a:xfrm>
            <a:off x="304800" y="165100"/>
            <a:ext cx="8610600" cy="800219"/>
          </a:xfrm>
          <a:prstGeom prst="rect">
            <a:avLst/>
          </a:prstGeom>
          <a:noFill/>
          <a:ln w="9525">
            <a:noFill/>
            <a:miter lim="800000"/>
            <a:headEnd/>
            <a:tailEnd/>
          </a:ln>
        </p:spPr>
        <p:txBody>
          <a:bodyPr lIns="0" tIns="0" rIns="0" bIns="0">
            <a:spAutoFit/>
          </a:bodyPr>
          <a:lstStyle/>
          <a:p>
            <a:pPr algn="ctr" eaLnBrk="0" hangingPunct="0"/>
            <a:r>
              <a:rPr lang="en-US" sz="2600" b="1" dirty="0">
                <a:solidFill>
                  <a:srgbClr val="FFFF66"/>
                </a:solidFill>
                <a:effectLst>
                  <a:outerShdw blurRad="38100" dist="38100" dir="2700000" algn="tl">
                    <a:srgbClr val="000000"/>
                  </a:outerShdw>
                </a:effectLst>
                <a:latin typeface="Verdana"/>
                <a:ea typeface="ＭＳ Ｐゴシック"/>
                <a:cs typeface="ＭＳ Ｐゴシック" charset="0"/>
              </a:rPr>
              <a:t>Here</a:t>
            </a:r>
            <a:r>
              <a:rPr lang="ja-JP" altLang="en-US" sz="2600" b="1" dirty="0">
                <a:solidFill>
                  <a:srgbClr val="FFFF66"/>
                </a:solidFill>
                <a:effectLst>
                  <a:outerShdw blurRad="38100" dist="38100" dir="2700000" algn="tl">
                    <a:srgbClr val="000000"/>
                  </a:outerShdw>
                </a:effectLst>
                <a:latin typeface="Verdana"/>
                <a:ea typeface="ＭＳ Ｐゴシック"/>
                <a:cs typeface="ＭＳ Ｐゴシック" charset="0"/>
              </a:rPr>
              <a:t>’</a:t>
            </a:r>
            <a:r>
              <a:rPr lang="en-US" sz="2600" b="1" dirty="0">
                <a:solidFill>
                  <a:srgbClr val="FFFF66"/>
                </a:solidFill>
                <a:effectLst>
                  <a:outerShdw blurRad="38100" dist="38100" dir="2700000" algn="tl">
                    <a:srgbClr val="000000"/>
                  </a:outerShdw>
                </a:effectLst>
                <a:latin typeface="Verdana"/>
                <a:ea typeface="ＭＳ Ｐゴシック"/>
                <a:cs typeface="ＭＳ Ｐゴシック" charset="0"/>
              </a:rPr>
              <a:t>s what could happen as your Organization grows to 30 UFOs</a:t>
            </a:r>
            <a:endParaRPr lang="en-US" sz="2600" dirty="0">
              <a:solidFill>
                <a:srgbClr val="FFFF66"/>
              </a:solidFill>
              <a:effectLst>
                <a:outerShdw blurRad="38100" dist="38100" dir="2700000" algn="tl">
                  <a:srgbClr val="000000"/>
                </a:outerShdw>
              </a:effectLst>
              <a:latin typeface="Times New Roman" charset="0"/>
              <a:ea typeface="ＭＳ Ｐゴシック"/>
              <a:cs typeface="ＭＳ Ｐゴシック" charset="0"/>
            </a:endParaRPr>
          </a:p>
        </p:txBody>
      </p:sp>
      <p:graphicFrame>
        <p:nvGraphicFramePr>
          <p:cNvPr id="177" name="Table 176"/>
          <p:cNvGraphicFramePr>
            <a:graphicFrameLocks noGrp="1"/>
          </p:cNvGraphicFramePr>
          <p:nvPr>
            <p:extLst>
              <p:ext uri="{D42A27DB-BD31-4B8C-83A1-F6EECF244321}">
                <p14:modId xmlns:p14="http://schemas.microsoft.com/office/powerpoint/2010/main" val="274973002"/>
              </p:ext>
            </p:extLst>
          </p:nvPr>
        </p:nvGraphicFramePr>
        <p:xfrm>
          <a:off x="609600" y="5049836"/>
          <a:ext cx="3657600" cy="741364"/>
        </p:xfrm>
        <a:graphic>
          <a:graphicData uri="http://schemas.openxmlformats.org/drawingml/2006/table">
            <a:tbl>
              <a:tblPr firstRow="1" bandRow="1">
                <a:tableStyleId>{2D5ABB26-0587-4C30-8999-92F81FD0307C}</a:tableStyleId>
              </a:tblPr>
              <a:tblGrid>
                <a:gridCol w="1732547"/>
                <a:gridCol w="1925053"/>
              </a:tblGrid>
              <a:tr h="370682">
                <a:tc>
                  <a:txBody>
                    <a:bodyPr/>
                    <a:lstStyle/>
                    <a:p>
                      <a:pPr algn="r"/>
                      <a:r>
                        <a:rPr lang="en-US" sz="1800" dirty="0" smtClean="0"/>
                        <a:t>15 x 400 BV</a:t>
                      </a:r>
                      <a:endParaRPr lang="en-US" sz="1800" dirty="0"/>
                    </a:p>
                  </a:txBody>
                  <a:tcPr marT="45700" marB="457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sz="1800" dirty="0" smtClean="0"/>
                        <a:t>15 x 275 IBV</a:t>
                      </a:r>
                      <a:endParaRPr lang="en-US" sz="1800" dirty="0"/>
                    </a:p>
                  </a:txBody>
                  <a:tcPr marT="45700" marB="457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r>
              <a:tr h="370682">
                <a:tc>
                  <a:txBody>
                    <a:bodyPr/>
                    <a:lstStyle/>
                    <a:p>
                      <a:pPr algn="r"/>
                      <a:r>
                        <a:rPr lang="en-US" sz="1800" dirty="0" smtClean="0"/>
                        <a:t>=6000 BV</a:t>
                      </a:r>
                      <a:endParaRPr lang="en-US" sz="1800" dirty="0"/>
                    </a:p>
                  </a:txBody>
                  <a:tcPr marT="45700" marB="4570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800" dirty="0" smtClean="0"/>
                        <a:t>=4125 IBV</a:t>
                      </a:r>
                      <a:endParaRPr lang="en-US" sz="1800" dirty="0"/>
                    </a:p>
                  </a:txBody>
                  <a:tcPr marT="45700" marB="4570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79" name="Rectangle 89"/>
          <p:cNvSpPr>
            <a:spLocks noChangeArrowheads="1"/>
          </p:cNvSpPr>
          <p:nvPr/>
        </p:nvSpPr>
        <p:spPr bwMode="auto">
          <a:xfrm>
            <a:off x="5743575" y="4508500"/>
            <a:ext cx="444500" cy="427038"/>
          </a:xfrm>
          <a:prstGeom prst="rect">
            <a:avLst/>
          </a:prstGeom>
          <a:noFill/>
          <a:ln w="9525">
            <a:noFill/>
            <a:miter lim="800000"/>
            <a:headEnd/>
            <a:tailEnd/>
          </a:ln>
        </p:spPr>
        <p:txBody>
          <a:bodyPr wrap="none" lIns="0" tIns="0" rIns="0" bIns="0">
            <a:spAutoFit/>
          </a:bodyPr>
          <a:lstStyle/>
          <a:p>
            <a:pPr algn="ctr" eaLnBrk="0" hangingPunct="0">
              <a:defRPr/>
            </a:pPr>
            <a:r>
              <a:rPr lang="en-US" sz="2800" dirty="0">
                <a:solidFill>
                  <a:srgbClr val="C0C0C0"/>
                </a:solidFill>
                <a:effectLst>
                  <a:outerShdw blurRad="38100" dist="38100" dir="2700000" algn="tl">
                    <a:srgbClr val="000000"/>
                  </a:outerShdw>
                </a:effectLst>
                <a:latin typeface="Times New Roman" pitchFamily="18" charset="0"/>
                <a:ea typeface="ＭＳ Ｐゴシック"/>
                <a:cs typeface="Arial"/>
              </a:rPr>
              <a:t>     </a:t>
            </a:r>
            <a:endParaRPr lang="en-US" sz="2400" dirty="0">
              <a:solidFill>
                <a:srgbClr val="FFFFFF"/>
              </a:solidFill>
              <a:effectLst>
                <a:outerShdw blurRad="38100" dist="38100" dir="2700000" algn="tl">
                  <a:srgbClr val="000000"/>
                </a:outerShdw>
              </a:effectLst>
              <a:latin typeface="Times New Roman" pitchFamily="18" charset="0"/>
              <a:ea typeface="ＭＳ Ｐゴシック"/>
              <a:cs typeface="Arial"/>
            </a:endParaRPr>
          </a:p>
        </p:txBody>
      </p:sp>
      <p:sp>
        <p:nvSpPr>
          <p:cNvPr id="181" name="Rectangle 96"/>
          <p:cNvSpPr>
            <a:spLocks noChangeArrowheads="1"/>
          </p:cNvSpPr>
          <p:nvPr/>
        </p:nvSpPr>
        <p:spPr bwMode="auto">
          <a:xfrm>
            <a:off x="5637213" y="4862513"/>
            <a:ext cx="3506787" cy="1771650"/>
          </a:xfrm>
          <a:prstGeom prst="rect">
            <a:avLst/>
          </a:prstGeom>
          <a:noFill/>
          <a:ln w="9525">
            <a:noFill/>
            <a:miter lim="800000"/>
            <a:headEnd/>
            <a:tailEnd/>
          </a:ln>
        </p:spPr>
        <p:txBody>
          <a:bodyPr/>
          <a:lstStyle/>
          <a:p>
            <a:pPr algn="ctr" eaLnBrk="0" hangingPunct="0">
              <a:defRPr/>
            </a:pPr>
            <a:endParaRPr lang="en-US" sz="3600" dirty="0">
              <a:solidFill>
                <a:srgbClr val="FFFFFF"/>
              </a:solidFill>
              <a:effectLst>
                <a:outerShdw blurRad="38100" dist="38100" dir="2700000" algn="tl">
                  <a:srgbClr val="000000"/>
                </a:outerShdw>
              </a:effectLst>
              <a:latin typeface="Verdana"/>
              <a:ea typeface="ＭＳ Ｐゴシック"/>
              <a:cs typeface="Arial"/>
            </a:endParaRPr>
          </a:p>
        </p:txBody>
      </p:sp>
      <p:graphicFrame>
        <p:nvGraphicFramePr>
          <p:cNvPr id="182" name="Table 181"/>
          <p:cNvGraphicFramePr>
            <a:graphicFrameLocks noGrp="1"/>
          </p:cNvGraphicFramePr>
          <p:nvPr>
            <p:extLst>
              <p:ext uri="{D42A27DB-BD31-4B8C-83A1-F6EECF244321}">
                <p14:modId xmlns:p14="http://schemas.microsoft.com/office/powerpoint/2010/main" val="2117093691"/>
              </p:ext>
            </p:extLst>
          </p:nvPr>
        </p:nvGraphicFramePr>
        <p:xfrm>
          <a:off x="4495800" y="4876800"/>
          <a:ext cx="3962400" cy="993018"/>
        </p:xfrm>
        <a:graphic>
          <a:graphicData uri="http://schemas.openxmlformats.org/drawingml/2006/table">
            <a:tbl>
              <a:tblPr firstRow="1" bandRow="1">
                <a:tableStyleId>{2D5ABB26-0587-4C30-8999-92F81FD0307C}</a:tableStyleId>
              </a:tblPr>
              <a:tblGrid>
                <a:gridCol w="1876926"/>
                <a:gridCol w="2085474"/>
              </a:tblGrid>
              <a:tr h="627298">
                <a:tc>
                  <a:txBody>
                    <a:bodyPr/>
                    <a:lstStyle/>
                    <a:p>
                      <a:pPr algn="r"/>
                      <a:r>
                        <a:rPr lang="en-US" sz="1800" dirty="0" smtClean="0"/>
                        <a:t>15 x 400 BV</a:t>
                      </a:r>
                      <a:endParaRPr lang="en-US" sz="1800" dirty="0"/>
                    </a:p>
                  </a:txBody>
                  <a:tcPr marT="45700" marB="457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sz="1800" dirty="0" smtClean="0"/>
                        <a:t>15 x 275 IBV</a:t>
                      </a:r>
                      <a:endParaRPr lang="en-US" sz="1800" dirty="0"/>
                    </a:p>
                  </a:txBody>
                  <a:tcPr marT="45700" marB="457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r>
              <a:tr h="363302">
                <a:tc>
                  <a:txBody>
                    <a:bodyPr/>
                    <a:lstStyle/>
                    <a:p>
                      <a:pPr algn="r"/>
                      <a:r>
                        <a:rPr lang="en-US" sz="1800" dirty="0" smtClean="0"/>
                        <a:t>=6000 BV</a:t>
                      </a:r>
                      <a:endParaRPr lang="en-US" sz="1800" dirty="0"/>
                    </a:p>
                  </a:txBody>
                  <a:tcPr marT="45700" marB="4570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800" dirty="0" smtClean="0"/>
                        <a:t>=4125 IBV</a:t>
                      </a:r>
                      <a:endParaRPr lang="en-US" sz="1800" dirty="0"/>
                    </a:p>
                  </a:txBody>
                  <a:tcPr marT="45700" marB="4570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 name="Rectangle 1"/>
          <p:cNvSpPr/>
          <p:nvPr/>
        </p:nvSpPr>
        <p:spPr>
          <a:xfrm>
            <a:off x="1" y="5867400"/>
            <a:ext cx="9144000" cy="892552"/>
          </a:xfrm>
          <a:prstGeom prst="rect">
            <a:avLst/>
          </a:prstGeom>
        </p:spPr>
        <p:txBody>
          <a:bodyPr wrap="square">
            <a:spAutoFit/>
          </a:bodyPr>
          <a:lstStyle/>
          <a:p>
            <a:pPr marL="234950" indent="-234950" algn="ctr" eaLnBrk="0" hangingPunct="0">
              <a:spcBef>
                <a:spcPct val="50000"/>
              </a:spcBef>
              <a:defRPr/>
            </a:pPr>
            <a:r>
              <a:rPr lang="en-US" sz="2000" b="1" dirty="0">
                <a:solidFill>
                  <a:srgbClr val="FFFF00"/>
                </a:solidFill>
                <a:effectLst>
                  <a:outerShdw blurRad="38100" dist="38100" dir="2700000" algn="tl">
                    <a:srgbClr val="000000"/>
                  </a:outerShdw>
                </a:effectLst>
                <a:latin typeface="Tristan"/>
                <a:ea typeface="ＭＳ Ｐゴシック"/>
                <a:cs typeface="Arial"/>
              </a:rPr>
              <a:t>$1500 to $2100 /month (BV) &amp; $900 to $1500 IBV = </a:t>
            </a:r>
            <a:br>
              <a:rPr lang="en-US" sz="2000" b="1" dirty="0">
                <a:solidFill>
                  <a:srgbClr val="FFFF00"/>
                </a:solidFill>
                <a:effectLst>
                  <a:outerShdw blurRad="38100" dist="38100" dir="2700000" algn="tl">
                    <a:srgbClr val="000000"/>
                  </a:outerShdw>
                </a:effectLst>
                <a:latin typeface="Tristan"/>
                <a:ea typeface="ＭＳ Ｐゴシック"/>
                <a:cs typeface="Arial"/>
              </a:rPr>
            </a:br>
            <a:r>
              <a:rPr lang="en-US" sz="3200" b="1" dirty="0">
                <a:solidFill>
                  <a:srgbClr val="FFFF00"/>
                </a:solidFill>
                <a:effectLst>
                  <a:outerShdw blurRad="38100" dist="38100" dir="2700000" algn="tl">
                    <a:srgbClr val="000000"/>
                  </a:outerShdw>
                </a:effectLst>
                <a:latin typeface="Tristan"/>
                <a:ea typeface="ＭＳ Ｐゴシック"/>
                <a:cs typeface="Arial"/>
              </a:rPr>
              <a:t>$2400 to $3600 per month</a:t>
            </a:r>
          </a:p>
        </p:txBody>
      </p:sp>
    </p:spTree>
    <p:extLst>
      <p:ext uri="{BB962C8B-B14F-4D97-AF65-F5344CB8AC3E}">
        <p14:creationId xmlns:p14="http://schemas.microsoft.com/office/powerpoint/2010/main" val="20975369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247"/>
                                        </p:tgtEl>
                                        <p:attrNameLst>
                                          <p:attrName>style.visibility</p:attrName>
                                        </p:attrNameLst>
                                      </p:cBhvr>
                                      <p:to>
                                        <p:strVal val="visible"/>
                                      </p:to>
                                    </p:set>
                                    <p:animEffect transition="in" filter="box(out)">
                                      <p:cBhvr>
                                        <p:cTn id="7" dur="1000"/>
                                        <p:tgtEl>
                                          <p:spTgt spid="3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7"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194" name="Rectangle 2"/>
          <p:cNvSpPr>
            <a:spLocks noChangeArrowheads="1"/>
          </p:cNvSpPr>
          <p:nvPr/>
        </p:nvSpPr>
        <p:spPr bwMode="auto">
          <a:xfrm>
            <a:off x="1527175" y="307975"/>
            <a:ext cx="7088188" cy="642938"/>
          </a:xfrm>
          <a:prstGeom prst="rect">
            <a:avLst/>
          </a:prstGeom>
          <a:noFill/>
          <a:ln w="9525">
            <a:noFill/>
            <a:miter lim="800000"/>
            <a:headEnd/>
            <a:tailEnd/>
          </a:ln>
        </p:spPr>
        <p:txBody>
          <a:bodyPr/>
          <a:lstStyle/>
          <a:p>
            <a:pPr algn="ctr" eaLnBrk="0" hangingPunct="0">
              <a:defRPr/>
            </a:pPr>
            <a:endParaRPr lang="en-US" sz="3600" dirty="0">
              <a:solidFill>
                <a:srgbClr val="FFFFFF"/>
              </a:solidFill>
              <a:effectLst>
                <a:outerShdw blurRad="38100" dist="38100" dir="2700000" algn="tl">
                  <a:srgbClr val="000000"/>
                </a:outerShdw>
              </a:effectLst>
              <a:latin typeface="Verdana"/>
              <a:ea typeface="ＭＳ Ｐゴシック"/>
              <a:cs typeface="Arial"/>
            </a:endParaRPr>
          </a:p>
        </p:txBody>
      </p:sp>
      <p:sp>
        <p:nvSpPr>
          <p:cNvPr id="3075" name="Rectangle 3"/>
          <p:cNvSpPr>
            <a:spLocks noChangeArrowheads="1"/>
          </p:cNvSpPr>
          <p:nvPr/>
        </p:nvSpPr>
        <p:spPr bwMode="auto">
          <a:xfrm>
            <a:off x="304800" y="165100"/>
            <a:ext cx="8610600" cy="800219"/>
          </a:xfrm>
          <a:prstGeom prst="rect">
            <a:avLst/>
          </a:prstGeom>
          <a:noFill/>
          <a:ln w="9525">
            <a:noFill/>
            <a:miter lim="800000"/>
            <a:headEnd/>
            <a:tailEnd/>
          </a:ln>
        </p:spPr>
        <p:txBody>
          <a:bodyPr lIns="0" tIns="0" rIns="0" bIns="0">
            <a:spAutoFit/>
          </a:bodyPr>
          <a:lstStyle/>
          <a:p>
            <a:pPr algn="ctr" eaLnBrk="0" hangingPunct="0"/>
            <a:r>
              <a:rPr lang="en-US" sz="2600" b="1" dirty="0">
                <a:solidFill>
                  <a:srgbClr val="FFFF66"/>
                </a:solidFill>
                <a:effectLst>
                  <a:outerShdw blurRad="38100" dist="38100" dir="2700000" algn="tl">
                    <a:srgbClr val="000000"/>
                  </a:outerShdw>
                </a:effectLst>
                <a:latin typeface="Verdana"/>
                <a:ea typeface="ＭＳ Ｐゴシック"/>
                <a:cs typeface="ＭＳ Ｐゴシック" charset="0"/>
              </a:rPr>
              <a:t>Here</a:t>
            </a:r>
            <a:r>
              <a:rPr lang="ja-JP" altLang="en-US" sz="2600" b="1" dirty="0">
                <a:solidFill>
                  <a:srgbClr val="FFFF66"/>
                </a:solidFill>
                <a:effectLst>
                  <a:outerShdw blurRad="38100" dist="38100" dir="2700000" algn="tl">
                    <a:srgbClr val="000000"/>
                  </a:outerShdw>
                </a:effectLst>
                <a:latin typeface="Verdana"/>
                <a:ea typeface="ＭＳ Ｐゴシック"/>
                <a:cs typeface="ＭＳ Ｐゴシック" charset="0"/>
              </a:rPr>
              <a:t>’</a:t>
            </a:r>
            <a:r>
              <a:rPr lang="en-US" sz="2600" b="1" dirty="0">
                <a:solidFill>
                  <a:srgbClr val="FFFF66"/>
                </a:solidFill>
                <a:effectLst>
                  <a:outerShdw blurRad="38100" dist="38100" dir="2700000" algn="tl">
                    <a:srgbClr val="000000"/>
                  </a:outerShdw>
                </a:effectLst>
                <a:latin typeface="Verdana"/>
                <a:ea typeface="ＭＳ Ｐゴシック"/>
                <a:cs typeface="ＭＳ Ｐゴシック" charset="0"/>
              </a:rPr>
              <a:t>s what could happen as your Organization grows to 50 UFOs</a:t>
            </a:r>
            <a:endParaRPr lang="en-US" sz="2600" dirty="0">
              <a:solidFill>
                <a:srgbClr val="FFFF66"/>
              </a:solidFill>
              <a:effectLst>
                <a:outerShdw blurRad="38100" dist="38100" dir="2700000" algn="tl">
                  <a:srgbClr val="000000"/>
                </a:outerShdw>
              </a:effectLst>
              <a:latin typeface="Times New Roman" charset="0"/>
              <a:ea typeface="ＭＳ Ｐゴシック"/>
              <a:cs typeface="ＭＳ Ｐゴシック" charset="0"/>
            </a:endParaRPr>
          </a:p>
        </p:txBody>
      </p:sp>
      <p:sp>
        <p:nvSpPr>
          <p:cNvPr id="8205" name="Rectangle 88"/>
          <p:cNvSpPr>
            <a:spLocks noChangeArrowheads="1"/>
          </p:cNvSpPr>
          <p:nvPr/>
        </p:nvSpPr>
        <p:spPr bwMode="auto">
          <a:xfrm>
            <a:off x="1143000" y="4270375"/>
            <a:ext cx="3735388" cy="520700"/>
          </a:xfrm>
          <a:prstGeom prst="rect">
            <a:avLst/>
          </a:prstGeom>
          <a:noFill/>
          <a:ln w="9525">
            <a:noFill/>
            <a:miter lim="800000"/>
            <a:headEnd/>
            <a:tailEnd/>
          </a:ln>
        </p:spPr>
        <p:txBody>
          <a:bodyPr/>
          <a:lstStyle/>
          <a:p>
            <a:pPr algn="ctr" eaLnBrk="0" hangingPunct="0">
              <a:defRPr/>
            </a:pPr>
            <a:endParaRPr lang="en-US" sz="3600" dirty="0">
              <a:solidFill>
                <a:srgbClr val="FFFFFF"/>
              </a:solidFill>
              <a:effectLst>
                <a:outerShdw blurRad="38100" dist="38100" dir="2700000" algn="tl">
                  <a:srgbClr val="000000"/>
                </a:outerShdw>
              </a:effectLst>
              <a:latin typeface="Verdana"/>
              <a:ea typeface="ＭＳ Ｐゴシック"/>
              <a:cs typeface="Arial"/>
            </a:endParaRPr>
          </a:p>
        </p:txBody>
      </p:sp>
      <p:sp>
        <p:nvSpPr>
          <p:cNvPr id="8206" name="Rectangle 89"/>
          <p:cNvSpPr>
            <a:spLocks noChangeArrowheads="1"/>
          </p:cNvSpPr>
          <p:nvPr/>
        </p:nvSpPr>
        <p:spPr bwMode="auto">
          <a:xfrm>
            <a:off x="1249363" y="4356100"/>
            <a:ext cx="444500" cy="427038"/>
          </a:xfrm>
          <a:prstGeom prst="rect">
            <a:avLst/>
          </a:prstGeom>
          <a:noFill/>
          <a:ln w="9525">
            <a:noFill/>
            <a:miter lim="800000"/>
            <a:headEnd/>
            <a:tailEnd/>
          </a:ln>
        </p:spPr>
        <p:txBody>
          <a:bodyPr wrap="none" lIns="0" tIns="0" rIns="0" bIns="0">
            <a:spAutoFit/>
          </a:bodyPr>
          <a:lstStyle/>
          <a:p>
            <a:pPr algn="ctr" eaLnBrk="0" hangingPunct="0">
              <a:defRPr/>
            </a:pPr>
            <a:r>
              <a:rPr lang="en-US" sz="2800" dirty="0">
                <a:solidFill>
                  <a:srgbClr val="C0C0C0"/>
                </a:solidFill>
                <a:effectLst>
                  <a:outerShdw blurRad="38100" dist="38100" dir="2700000" algn="tl">
                    <a:srgbClr val="000000"/>
                  </a:outerShdw>
                </a:effectLst>
                <a:latin typeface="Times New Roman" pitchFamily="18" charset="0"/>
                <a:ea typeface="ＭＳ Ｐゴシック"/>
                <a:cs typeface="Arial"/>
              </a:rPr>
              <a:t>     </a:t>
            </a:r>
            <a:endParaRPr lang="en-US" sz="2400" dirty="0">
              <a:solidFill>
                <a:srgbClr val="FFFFFF"/>
              </a:solidFill>
              <a:effectLst>
                <a:outerShdw blurRad="38100" dist="38100" dir="2700000" algn="tl">
                  <a:srgbClr val="000000"/>
                </a:outerShdw>
              </a:effectLst>
              <a:latin typeface="Times New Roman" pitchFamily="18" charset="0"/>
              <a:ea typeface="ＭＳ Ｐゴシック"/>
              <a:cs typeface="Arial"/>
            </a:endParaRPr>
          </a:p>
        </p:txBody>
      </p:sp>
      <p:sp>
        <p:nvSpPr>
          <p:cNvPr id="8207" name="Rectangle 90"/>
          <p:cNvSpPr>
            <a:spLocks noChangeArrowheads="1"/>
          </p:cNvSpPr>
          <p:nvPr/>
        </p:nvSpPr>
        <p:spPr bwMode="auto">
          <a:xfrm>
            <a:off x="1235075" y="4341813"/>
            <a:ext cx="444500" cy="427037"/>
          </a:xfrm>
          <a:prstGeom prst="rect">
            <a:avLst/>
          </a:prstGeom>
          <a:noFill/>
          <a:ln w="9525">
            <a:noFill/>
            <a:miter lim="800000"/>
            <a:headEnd/>
            <a:tailEnd/>
          </a:ln>
        </p:spPr>
        <p:txBody>
          <a:bodyPr wrap="none" lIns="0" tIns="0" rIns="0" bIns="0">
            <a:spAutoFit/>
          </a:bodyPr>
          <a:lstStyle/>
          <a:p>
            <a:pPr algn="ctr" eaLnBrk="0" hangingPunct="0">
              <a:defRPr/>
            </a:pPr>
            <a:r>
              <a:rPr lang="en-US" sz="2800" dirty="0">
                <a:solidFill>
                  <a:srgbClr val="000000"/>
                </a:solidFill>
                <a:effectLst>
                  <a:outerShdw blurRad="38100" dist="38100" dir="2700000" algn="tl">
                    <a:srgbClr val="FFFFFF"/>
                  </a:outerShdw>
                </a:effectLst>
                <a:latin typeface="Times New Roman" pitchFamily="18" charset="0"/>
                <a:ea typeface="ＭＳ Ｐゴシック"/>
                <a:cs typeface="Arial"/>
              </a:rPr>
              <a:t>     </a:t>
            </a:r>
            <a:endParaRPr lang="en-US" sz="2400" dirty="0">
              <a:solidFill>
                <a:srgbClr val="FFFFFF"/>
              </a:solidFill>
              <a:effectLst>
                <a:outerShdw blurRad="38100" dist="38100" dir="2700000" algn="tl">
                  <a:srgbClr val="000000"/>
                </a:outerShdw>
              </a:effectLst>
              <a:latin typeface="Times New Roman" pitchFamily="18" charset="0"/>
              <a:ea typeface="ＭＳ Ｐゴシック"/>
              <a:cs typeface="Arial"/>
            </a:endParaRPr>
          </a:p>
        </p:txBody>
      </p:sp>
      <p:sp>
        <p:nvSpPr>
          <p:cNvPr id="8209" name="Rectangle 92"/>
          <p:cNvSpPr>
            <a:spLocks noChangeArrowheads="1"/>
          </p:cNvSpPr>
          <p:nvPr/>
        </p:nvSpPr>
        <p:spPr bwMode="auto">
          <a:xfrm>
            <a:off x="5029200" y="4194175"/>
            <a:ext cx="3659188" cy="520700"/>
          </a:xfrm>
          <a:prstGeom prst="rect">
            <a:avLst/>
          </a:prstGeom>
          <a:noFill/>
          <a:ln w="9525">
            <a:noFill/>
            <a:miter lim="800000"/>
            <a:headEnd/>
            <a:tailEnd/>
          </a:ln>
        </p:spPr>
        <p:txBody>
          <a:bodyPr/>
          <a:lstStyle/>
          <a:p>
            <a:pPr algn="ctr" eaLnBrk="0" hangingPunct="0">
              <a:defRPr/>
            </a:pPr>
            <a:endParaRPr lang="en-US" sz="3600" dirty="0">
              <a:solidFill>
                <a:srgbClr val="FFFFFF"/>
              </a:solidFill>
              <a:effectLst>
                <a:outerShdw blurRad="38100" dist="38100" dir="2700000" algn="tl">
                  <a:srgbClr val="000000"/>
                </a:outerShdw>
              </a:effectLst>
              <a:latin typeface="Verdana"/>
              <a:ea typeface="ＭＳ Ｐゴシック"/>
              <a:cs typeface="Arial"/>
            </a:endParaRPr>
          </a:p>
        </p:txBody>
      </p:sp>
      <p:sp>
        <p:nvSpPr>
          <p:cNvPr id="8210" name="Rectangle 93"/>
          <p:cNvSpPr>
            <a:spLocks noChangeArrowheads="1"/>
          </p:cNvSpPr>
          <p:nvPr/>
        </p:nvSpPr>
        <p:spPr bwMode="auto">
          <a:xfrm>
            <a:off x="5135563" y="4279900"/>
            <a:ext cx="444500" cy="427038"/>
          </a:xfrm>
          <a:prstGeom prst="rect">
            <a:avLst/>
          </a:prstGeom>
          <a:noFill/>
          <a:ln w="9525">
            <a:noFill/>
            <a:miter lim="800000"/>
            <a:headEnd/>
            <a:tailEnd/>
          </a:ln>
        </p:spPr>
        <p:txBody>
          <a:bodyPr wrap="none" lIns="0" tIns="0" rIns="0" bIns="0">
            <a:spAutoFit/>
          </a:bodyPr>
          <a:lstStyle/>
          <a:p>
            <a:pPr algn="ctr" eaLnBrk="0" hangingPunct="0">
              <a:defRPr/>
            </a:pPr>
            <a:r>
              <a:rPr lang="en-US" sz="2800" dirty="0">
                <a:solidFill>
                  <a:srgbClr val="C0C0C0"/>
                </a:solidFill>
                <a:effectLst>
                  <a:outerShdw blurRad="38100" dist="38100" dir="2700000" algn="tl">
                    <a:srgbClr val="000000"/>
                  </a:outerShdw>
                </a:effectLst>
                <a:latin typeface="Times New Roman" pitchFamily="18" charset="0"/>
                <a:ea typeface="ＭＳ Ｐゴシック"/>
                <a:cs typeface="Arial"/>
              </a:rPr>
              <a:t>     </a:t>
            </a:r>
            <a:endParaRPr lang="en-US" sz="2400" dirty="0">
              <a:solidFill>
                <a:srgbClr val="FFFFFF"/>
              </a:solidFill>
              <a:effectLst>
                <a:outerShdw blurRad="38100" dist="38100" dir="2700000" algn="tl">
                  <a:srgbClr val="000000"/>
                </a:outerShdw>
              </a:effectLst>
              <a:latin typeface="Times New Roman" pitchFamily="18" charset="0"/>
              <a:ea typeface="ＭＳ Ｐゴシック"/>
              <a:cs typeface="Arial"/>
            </a:endParaRPr>
          </a:p>
        </p:txBody>
      </p:sp>
      <p:sp>
        <p:nvSpPr>
          <p:cNvPr id="8211" name="Rectangle 94"/>
          <p:cNvSpPr>
            <a:spLocks noChangeArrowheads="1"/>
          </p:cNvSpPr>
          <p:nvPr/>
        </p:nvSpPr>
        <p:spPr bwMode="auto">
          <a:xfrm>
            <a:off x="5121275" y="4265613"/>
            <a:ext cx="444500" cy="427037"/>
          </a:xfrm>
          <a:prstGeom prst="rect">
            <a:avLst/>
          </a:prstGeom>
          <a:noFill/>
          <a:ln w="9525">
            <a:noFill/>
            <a:miter lim="800000"/>
            <a:headEnd/>
            <a:tailEnd/>
          </a:ln>
        </p:spPr>
        <p:txBody>
          <a:bodyPr wrap="none" lIns="0" tIns="0" rIns="0" bIns="0">
            <a:spAutoFit/>
          </a:bodyPr>
          <a:lstStyle/>
          <a:p>
            <a:pPr algn="ctr" eaLnBrk="0" hangingPunct="0">
              <a:defRPr/>
            </a:pPr>
            <a:r>
              <a:rPr lang="en-US" sz="2800" dirty="0">
                <a:solidFill>
                  <a:srgbClr val="000000"/>
                </a:solidFill>
                <a:effectLst>
                  <a:outerShdw blurRad="38100" dist="38100" dir="2700000" algn="tl">
                    <a:srgbClr val="FFFFFF"/>
                  </a:outerShdw>
                </a:effectLst>
                <a:latin typeface="Times New Roman" pitchFamily="18" charset="0"/>
                <a:ea typeface="ＭＳ Ｐゴシック"/>
                <a:cs typeface="Arial"/>
              </a:rPr>
              <a:t>     </a:t>
            </a:r>
            <a:endParaRPr lang="en-US" sz="2400" dirty="0">
              <a:solidFill>
                <a:srgbClr val="FFFFFF"/>
              </a:solidFill>
              <a:effectLst>
                <a:outerShdw blurRad="38100" dist="38100" dir="2700000" algn="tl">
                  <a:srgbClr val="000000"/>
                </a:outerShdw>
              </a:effectLst>
              <a:latin typeface="Times New Roman" pitchFamily="18" charset="0"/>
              <a:ea typeface="ＭＳ Ｐゴシック"/>
              <a:cs typeface="Arial"/>
            </a:endParaRPr>
          </a:p>
        </p:txBody>
      </p:sp>
      <p:sp>
        <p:nvSpPr>
          <p:cNvPr id="8213" name="Rectangle 96"/>
          <p:cNvSpPr>
            <a:spLocks noChangeArrowheads="1"/>
          </p:cNvSpPr>
          <p:nvPr/>
        </p:nvSpPr>
        <p:spPr bwMode="auto">
          <a:xfrm>
            <a:off x="1143000" y="4710113"/>
            <a:ext cx="3506788" cy="1771650"/>
          </a:xfrm>
          <a:prstGeom prst="rect">
            <a:avLst/>
          </a:prstGeom>
          <a:noFill/>
          <a:ln w="9525">
            <a:noFill/>
            <a:miter lim="800000"/>
            <a:headEnd/>
            <a:tailEnd/>
          </a:ln>
        </p:spPr>
        <p:txBody>
          <a:bodyPr/>
          <a:lstStyle/>
          <a:p>
            <a:pPr algn="ctr" eaLnBrk="0" hangingPunct="0">
              <a:defRPr/>
            </a:pPr>
            <a:endParaRPr lang="en-US" sz="3600" dirty="0">
              <a:solidFill>
                <a:srgbClr val="FFFFFF"/>
              </a:solidFill>
              <a:effectLst>
                <a:outerShdw blurRad="38100" dist="38100" dir="2700000" algn="tl">
                  <a:srgbClr val="000000"/>
                </a:outerShdw>
              </a:effectLst>
              <a:latin typeface="Verdana"/>
              <a:ea typeface="ＭＳ Ｐゴシック"/>
              <a:cs typeface="Arial"/>
            </a:endParaRPr>
          </a:p>
        </p:txBody>
      </p:sp>
      <p:sp>
        <p:nvSpPr>
          <p:cNvPr id="8214" name="Rectangle 97"/>
          <p:cNvSpPr>
            <a:spLocks noChangeArrowheads="1"/>
          </p:cNvSpPr>
          <p:nvPr/>
        </p:nvSpPr>
        <p:spPr bwMode="auto">
          <a:xfrm>
            <a:off x="5029200" y="4710113"/>
            <a:ext cx="3354388" cy="1771650"/>
          </a:xfrm>
          <a:prstGeom prst="rect">
            <a:avLst/>
          </a:prstGeom>
          <a:noFill/>
          <a:ln w="9525">
            <a:noFill/>
            <a:miter lim="800000"/>
            <a:headEnd/>
            <a:tailEnd/>
          </a:ln>
        </p:spPr>
        <p:txBody>
          <a:bodyPr/>
          <a:lstStyle/>
          <a:p>
            <a:pPr algn="ctr" eaLnBrk="0" hangingPunct="0">
              <a:defRPr/>
            </a:pPr>
            <a:endParaRPr lang="en-US" sz="3600" dirty="0">
              <a:solidFill>
                <a:srgbClr val="FFFFFF"/>
              </a:solidFill>
              <a:effectLst>
                <a:outerShdw blurRad="38100" dist="38100" dir="2700000" algn="tl">
                  <a:srgbClr val="000000"/>
                </a:outerShdw>
              </a:effectLst>
              <a:latin typeface="Verdana"/>
              <a:ea typeface="ＭＳ Ｐゴシック"/>
              <a:cs typeface="Arial"/>
            </a:endParaRPr>
          </a:p>
        </p:txBody>
      </p:sp>
      <p:pic>
        <p:nvPicPr>
          <p:cNvPr id="3" name="Picture 2" descr="15_UFO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descr="15_UFOs_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9" name="Rectangle 89"/>
          <p:cNvSpPr>
            <a:spLocks noChangeArrowheads="1"/>
          </p:cNvSpPr>
          <p:nvPr/>
        </p:nvSpPr>
        <p:spPr bwMode="auto">
          <a:xfrm>
            <a:off x="5743575" y="4508500"/>
            <a:ext cx="444500" cy="427038"/>
          </a:xfrm>
          <a:prstGeom prst="rect">
            <a:avLst/>
          </a:prstGeom>
          <a:noFill/>
          <a:ln w="9525">
            <a:noFill/>
            <a:miter lim="800000"/>
            <a:headEnd/>
            <a:tailEnd/>
          </a:ln>
        </p:spPr>
        <p:txBody>
          <a:bodyPr wrap="none" lIns="0" tIns="0" rIns="0" bIns="0">
            <a:spAutoFit/>
          </a:bodyPr>
          <a:lstStyle/>
          <a:p>
            <a:pPr algn="ctr" eaLnBrk="0" hangingPunct="0">
              <a:defRPr/>
            </a:pPr>
            <a:r>
              <a:rPr lang="en-US" sz="2800" dirty="0">
                <a:solidFill>
                  <a:srgbClr val="C0C0C0"/>
                </a:solidFill>
                <a:effectLst>
                  <a:outerShdw blurRad="38100" dist="38100" dir="2700000" algn="tl">
                    <a:srgbClr val="000000"/>
                  </a:outerShdw>
                </a:effectLst>
                <a:latin typeface="Times New Roman" pitchFamily="18" charset="0"/>
                <a:ea typeface="ＭＳ Ｐゴシック"/>
                <a:cs typeface="Arial"/>
              </a:rPr>
              <a:t>     </a:t>
            </a:r>
            <a:endParaRPr lang="en-US" sz="2400" dirty="0">
              <a:solidFill>
                <a:srgbClr val="FFFFFF"/>
              </a:solidFill>
              <a:effectLst>
                <a:outerShdw blurRad="38100" dist="38100" dir="2700000" algn="tl">
                  <a:srgbClr val="000000"/>
                </a:outerShdw>
              </a:effectLst>
              <a:latin typeface="Times New Roman" pitchFamily="18" charset="0"/>
              <a:ea typeface="ＭＳ Ｐゴシック"/>
              <a:cs typeface="Arial"/>
            </a:endParaRPr>
          </a:p>
        </p:txBody>
      </p:sp>
      <p:graphicFrame>
        <p:nvGraphicFramePr>
          <p:cNvPr id="177" name="Table 176"/>
          <p:cNvGraphicFramePr>
            <a:graphicFrameLocks noGrp="1"/>
          </p:cNvGraphicFramePr>
          <p:nvPr>
            <p:extLst>
              <p:ext uri="{D42A27DB-BD31-4B8C-83A1-F6EECF244321}">
                <p14:modId xmlns:p14="http://schemas.microsoft.com/office/powerpoint/2010/main" val="82676341"/>
              </p:ext>
            </p:extLst>
          </p:nvPr>
        </p:nvGraphicFramePr>
        <p:xfrm>
          <a:off x="762000" y="5105400"/>
          <a:ext cx="3581400" cy="741364"/>
        </p:xfrm>
        <a:graphic>
          <a:graphicData uri="http://schemas.openxmlformats.org/drawingml/2006/table">
            <a:tbl>
              <a:tblPr firstRow="1" bandRow="1">
                <a:tableStyleId>{2D5ABB26-0587-4C30-8999-92F81FD0307C}</a:tableStyleId>
              </a:tblPr>
              <a:tblGrid>
                <a:gridCol w="1696453"/>
                <a:gridCol w="1884947"/>
              </a:tblGrid>
              <a:tr h="370682">
                <a:tc>
                  <a:txBody>
                    <a:bodyPr/>
                    <a:lstStyle/>
                    <a:p>
                      <a:pPr algn="r"/>
                      <a:r>
                        <a:rPr lang="en-US" sz="1800" dirty="0" smtClean="0"/>
                        <a:t>50 x 400 BV</a:t>
                      </a:r>
                      <a:endParaRPr lang="en-US" sz="1800" dirty="0"/>
                    </a:p>
                  </a:txBody>
                  <a:tcPr marT="45700" marB="457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sz="1800" dirty="0" smtClean="0"/>
                        <a:t>50 x</a:t>
                      </a:r>
                      <a:r>
                        <a:rPr lang="en-US" sz="1800" baseline="0" dirty="0" smtClean="0"/>
                        <a:t> 275</a:t>
                      </a:r>
                      <a:r>
                        <a:rPr lang="en-US" sz="1800" dirty="0" smtClean="0"/>
                        <a:t> IBV</a:t>
                      </a:r>
                      <a:endParaRPr lang="en-US" sz="1800" dirty="0"/>
                    </a:p>
                  </a:txBody>
                  <a:tcPr marT="45700" marB="457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r>
              <a:tr h="370682">
                <a:tc>
                  <a:txBody>
                    <a:bodyPr/>
                    <a:lstStyle/>
                    <a:p>
                      <a:pPr algn="r"/>
                      <a:r>
                        <a:rPr lang="en-US" sz="1800" dirty="0" smtClean="0"/>
                        <a:t>=20000 BV</a:t>
                      </a:r>
                      <a:endParaRPr lang="en-US" sz="1800" dirty="0"/>
                    </a:p>
                  </a:txBody>
                  <a:tcPr marT="45700" marB="4570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800" dirty="0" smtClean="0"/>
                        <a:t>=13750 IBV</a:t>
                      </a:r>
                      <a:endParaRPr lang="en-US" sz="1800" dirty="0"/>
                    </a:p>
                  </a:txBody>
                  <a:tcPr marT="45700" marB="4570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 name="Rectangle 1"/>
          <p:cNvSpPr/>
          <p:nvPr/>
        </p:nvSpPr>
        <p:spPr>
          <a:xfrm>
            <a:off x="65202" y="6169539"/>
            <a:ext cx="9067799" cy="461665"/>
          </a:xfrm>
          <a:prstGeom prst="rect">
            <a:avLst/>
          </a:prstGeom>
        </p:spPr>
        <p:txBody>
          <a:bodyPr wrap="square">
            <a:spAutoFit/>
          </a:bodyPr>
          <a:lstStyle/>
          <a:p>
            <a:pPr marL="234950" indent="-234950" algn="ctr" eaLnBrk="0" hangingPunct="0">
              <a:spcBef>
                <a:spcPct val="50000"/>
              </a:spcBef>
              <a:defRPr/>
            </a:pPr>
            <a:r>
              <a:rPr lang="en-US" b="1" dirty="0" smtClean="0">
                <a:solidFill>
                  <a:srgbClr val="FFFF00"/>
                </a:solidFill>
                <a:effectLst>
                  <a:outerShdw blurRad="38100" dist="38100" dir="2700000" algn="tl">
                    <a:srgbClr val="000000"/>
                  </a:outerShdw>
                </a:effectLst>
                <a:latin typeface="Tristan"/>
                <a:ea typeface="ＭＳ Ｐゴシック"/>
                <a:cs typeface="Arial"/>
              </a:rPr>
              <a:t>$1500 </a:t>
            </a:r>
            <a:r>
              <a:rPr lang="en-US" b="1" dirty="0">
                <a:solidFill>
                  <a:srgbClr val="FFFF00"/>
                </a:solidFill>
                <a:effectLst>
                  <a:outerShdw blurRad="38100" dist="38100" dir="2700000" algn="tl">
                    <a:srgbClr val="000000"/>
                  </a:outerShdw>
                </a:effectLst>
                <a:latin typeface="Tristan"/>
                <a:ea typeface="ＭＳ Ｐゴシック"/>
                <a:cs typeface="Arial"/>
              </a:rPr>
              <a:t>- $2100 Week (BV) &amp; $3300 - $3900 month (IBV) = </a:t>
            </a:r>
            <a:r>
              <a:rPr lang="en-US" sz="2400" b="1" dirty="0">
                <a:solidFill>
                  <a:srgbClr val="FFFF00"/>
                </a:solidFill>
                <a:effectLst>
                  <a:outerShdw blurRad="38100" dist="38100" dir="2700000" algn="tl">
                    <a:srgbClr val="000000"/>
                  </a:outerShdw>
                </a:effectLst>
                <a:latin typeface="Tristan"/>
                <a:ea typeface="ＭＳ Ｐゴシック"/>
                <a:cs typeface="Arial"/>
              </a:rPr>
              <a:t>$12,300/month</a:t>
            </a:r>
          </a:p>
        </p:txBody>
      </p:sp>
      <p:graphicFrame>
        <p:nvGraphicFramePr>
          <p:cNvPr id="182" name="Table 181"/>
          <p:cNvGraphicFramePr>
            <a:graphicFrameLocks noGrp="1"/>
          </p:cNvGraphicFramePr>
          <p:nvPr>
            <p:extLst>
              <p:ext uri="{D42A27DB-BD31-4B8C-83A1-F6EECF244321}">
                <p14:modId xmlns:p14="http://schemas.microsoft.com/office/powerpoint/2010/main" val="1459284334"/>
              </p:ext>
            </p:extLst>
          </p:nvPr>
        </p:nvGraphicFramePr>
        <p:xfrm>
          <a:off x="5181600" y="5126036"/>
          <a:ext cx="3429000" cy="741364"/>
        </p:xfrm>
        <a:graphic>
          <a:graphicData uri="http://schemas.openxmlformats.org/drawingml/2006/table">
            <a:tbl>
              <a:tblPr firstRow="1" bandRow="1">
                <a:tableStyleId>{2D5ABB26-0587-4C30-8999-92F81FD0307C}</a:tableStyleId>
              </a:tblPr>
              <a:tblGrid>
                <a:gridCol w="1624263"/>
                <a:gridCol w="1804737"/>
              </a:tblGrid>
              <a:tr h="370682">
                <a:tc>
                  <a:txBody>
                    <a:bodyPr/>
                    <a:lstStyle/>
                    <a:p>
                      <a:pPr algn="r"/>
                      <a:r>
                        <a:rPr lang="en-US" sz="1800" dirty="0" smtClean="0"/>
                        <a:t>50 x 400 BV</a:t>
                      </a:r>
                      <a:endParaRPr lang="en-US" sz="1800" dirty="0"/>
                    </a:p>
                  </a:txBody>
                  <a:tcPr marT="45700" marB="457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sz="1800" dirty="0" smtClean="0"/>
                        <a:t>50 x 275 IBV</a:t>
                      </a:r>
                      <a:endParaRPr lang="en-US" sz="1800" dirty="0"/>
                    </a:p>
                  </a:txBody>
                  <a:tcPr marT="45700" marB="457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r>
              <a:tr h="370682">
                <a:tc>
                  <a:txBody>
                    <a:bodyPr/>
                    <a:lstStyle/>
                    <a:p>
                      <a:pPr algn="r"/>
                      <a:r>
                        <a:rPr lang="en-US" sz="1800" dirty="0" smtClean="0"/>
                        <a:t>=20000 BV</a:t>
                      </a:r>
                      <a:endParaRPr lang="en-US" sz="1800" dirty="0"/>
                    </a:p>
                  </a:txBody>
                  <a:tcPr marT="45700" marB="4570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800" dirty="0" smtClean="0"/>
                        <a:t>=13750 IBV</a:t>
                      </a:r>
                      <a:endParaRPr lang="en-US" sz="1800" dirty="0"/>
                    </a:p>
                  </a:txBody>
                  <a:tcPr marT="45700" marB="4570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81" name="Rectangle 96"/>
          <p:cNvSpPr>
            <a:spLocks noChangeArrowheads="1"/>
          </p:cNvSpPr>
          <p:nvPr/>
        </p:nvSpPr>
        <p:spPr bwMode="auto">
          <a:xfrm>
            <a:off x="5637213" y="4862513"/>
            <a:ext cx="3506787" cy="1771650"/>
          </a:xfrm>
          <a:prstGeom prst="rect">
            <a:avLst/>
          </a:prstGeom>
          <a:noFill/>
          <a:ln w="9525">
            <a:noFill/>
            <a:miter lim="800000"/>
            <a:headEnd/>
            <a:tailEnd/>
          </a:ln>
        </p:spPr>
        <p:txBody>
          <a:bodyPr/>
          <a:lstStyle/>
          <a:p>
            <a:pPr algn="ctr" eaLnBrk="0" hangingPunct="0">
              <a:defRPr/>
            </a:pPr>
            <a:endParaRPr lang="en-US" sz="3600" dirty="0">
              <a:solidFill>
                <a:srgbClr val="FFFFFF"/>
              </a:solidFill>
              <a:effectLst>
                <a:outerShdw blurRad="38100" dist="38100" dir="2700000" algn="tl">
                  <a:srgbClr val="000000"/>
                </a:outerShdw>
              </a:effectLst>
              <a:latin typeface="Verdana"/>
              <a:ea typeface="ＭＳ Ｐゴシック"/>
              <a:cs typeface="Arial"/>
            </a:endParaRPr>
          </a:p>
        </p:txBody>
      </p:sp>
      <p:sp>
        <p:nvSpPr>
          <p:cNvPr id="20" name="Text Box 175"/>
          <p:cNvSpPr txBox="1">
            <a:spLocks noChangeArrowheads="1"/>
          </p:cNvSpPr>
          <p:nvPr/>
        </p:nvSpPr>
        <p:spPr bwMode="auto">
          <a:xfrm>
            <a:off x="5715000" y="1837492"/>
            <a:ext cx="3581400" cy="677108"/>
          </a:xfrm>
          <a:prstGeom prst="rect">
            <a:avLst/>
          </a:prstGeom>
          <a:noFill/>
          <a:ln w="9525">
            <a:noFill/>
            <a:miter lim="800000"/>
            <a:headEnd/>
            <a:tailEnd/>
          </a:ln>
          <a:effectLst/>
        </p:spPr>
        <p:txBody>
          <a:bodyPr>
            <a:spAutoFit/>
          </a:bodyPr>
          <a:lstStyle/>
          <a:p>
            <a:pPr marL="234950" indent="-234950" algn="ctr" eaLnBrk="0" hangingPunct="0">
              <a:spcBef>
                <a:spcPct val="50000"/>
              </a:spcBef>
              <a:defRPr/>
            </a:pPr>
            <a:r>
              <a:rPr lang="en-US" sz="1900" b="1" dirty="0" smtClean="0">
                <a:solidFill>
                  <a:srgbClr val="FFFF00"/>
                </a:solidFill>
                <a:effectLst>
                  <a:outerShdw blurRad="38100" dist="38100" dir="2700000" algn="tl">
                    <a:srgbClr val="000000"/>
                  </a:outerShdw>
                </a:effectLst>
                <a:latin typeface="Tristan"/>
                <a:ea typeface="ＭＳ Ｐゴシック"/>
                <a:cs typeface="Arial"/>
              </a:rPr>
              <a:t>$</a:t>
            </a:r>
            <a:r>
              <a:rPr lang="en-US" sz="1900" b="1" dirty="0">
                <a:solidFill>
                  <a:srgbClr val="FFFF00"/>
                </a:solidFill>
                <a:effectLst>
                  <a:outerShdw blurRad="38100" dist="38100" dir="2700000" algn="tl">
                    <a:srgbClr val="000000"/>
                  </a:outerShdw>
                </a:effectLst>
                <a:latin typeface="Tristan"/>
                <a:ea typeface="ＭＳ Ｐゴシック"/>
                <a:cs typeface="Arial"/>
              </a:rPr>
              <a:t>1500 to $2100 month (BV) </a:t>
            </a:r>
            <a:r>
              <a:rPr lang="en-US" sz="1900" b="1" dirty="0" smtClean="0">
                <a:solidFill>
                  <a:srgbClr val="FFFF00"/>
                </a:solidFill>
                <a:effectLst>
                  <a:outerShdw blurRad="38100" dist="38100" dir="2700000" algn="tl">
                    <a:srgbClr val="000000"/>
                  </a:outerShdw>
                </a:effectLst>
                <a:latin typeface="Tristan"/>
                <a:ea typeface="ＭＳ Ｐゴシック"/>
                <a:cs typeface="Arial"/>
              </a:rPr>
              <a:t/>
            </a:r>
            <a:br>
              <a:rPr lang="en-US" sz="1900" b="1" dirty="0" smtClean="0">
                <a:solidFill>
                  <a:srgbClr val="FFFF00"/>
                </a:solidFill>
                <a:effectLst>
                  <a:outerShdw blurRad="38100" dist="38100" dir="2700000" algn="tl">
                    <a:srgbClr val="000000"/>
                  </a:outerShdw>
                </a:effectLst>
                <a:latin typeface="Tristan"/>
                <a:ea typeface="ＭＳ Ｐゴシック"/>
                <a:cs typeface="Arial"/>
              </a:rPr>
            </a:br>
            <a:r>
              <a:rPr lang="en-US" sz="1900" b="1" dirty="0" smtClean="0">
                <a:solidFill>
                  <a:srgbClr val="FFFF00"/>
                </a:solidFill>
                <a:effectLst>
                  <a:outerShdw blurRad="38100" dist="38100" dir="2700000" algn="tl">
                    <a:srgbClr val="000000"/>
                  </a:outerShdw>
                </a:effectLst>
                <a:latin typeface="Tristan"/>
                <a:ea typeface="ＭＳ Ｐゴシック"/>
                <a:cs typeface="Arial"/>
              </a:rPr>
              <a:t>&amp; </a:t>
            </a:r>
            <a:r>
              <a:rPr lang="en-US" sz="1900" b="1" dirty="0">
                <a:solidFill>
                  <a:srgbClr val="FFFF00"/>
                </a:solidFill>
                <a:effectLst>
                  <a:outerShdw blurRad="38100" dist="38100" dir="2700000" algn="tl">
                    <a:srgbClr val="000000"/>
                  </a:outerShdw>
                </a:effectLst>
                <a:latin typeface="Tristan"/>
                <a:ea typeface="ＭＳ Ｐゴシック"/>
                <a:cs typeface="Arial"/>
              </a:rPr>
              <a:t>$600/$900 IBV</a:t>
            </a:r>
          </a:p>
        </p:txBody>
      </p:sp>
    </p:spTree>
    <p:extLst>
      <p:ext uri="{BB962C8B-B14F-4D97-AF65-F5344CB8AC3E}">
        <p14:creationId xmlns:p14="http://schemas.microsoft.com/office/powerpoint/2010/main" val="21385632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000"/>
                                        <p:tgtEl>
                                          <p:spTgt spid="5"/>
                                        </p:tgtEl>
                                      </p:cBhvr>
                                    </p:animEffect>
                                  </p:childTnLst>
                                </p:cTn>
                              </p:par>
                            </p:childTnLst>
                          </p:cTn>
                        </p:par>
                        <p:par>
                          <p:cTn id="8" fill="hold">
                            <p:stCondLst>
                              <p:cond delay="3000"/>
                            </p:stCondLst>
                            <p:childTnLst>
                              <p:par>
                                <p:cTn id="9" presetID="4" presetClass="entr" presetSubtype="3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ox(out)">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020" name="Text Box 1023"/>
          <p:cNvSpPr txBox="1">
            <a:spLocks noChangeArrowheads="1"/>
          </p:cNvSpPr>
          <p:nvPr/>
        </p:nvSpPr>
        <p:spPr bwMode="auto">
          <a:xfrm>
            <a:off x="4843463" y="5589606"/>
            <a:ext cx="184150" cy="30797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a:spcBef>
                <a:spcPct val="0"/>
              </a:spcBef>
              <a:spcAft>
                <a:spcPct val="0"/>
              </a:spcAft>
            </a:pPr>
            <a:endParaRPr lang="en-US" sz="1400" b="1" dirty="0">
              <a:solidFill>
                <a:srgbClr val="FFFF00"/>
              </a:solidFill>
              <a:latin typeface="Verdana"/>
              <a:ea typeface="ＭＳ Ｐゴシック"/>
            </a:endParaRPr>
          </a:p>
        </p:txBody>
      </p:sp>
      <p:pic>
        <p:nvPicPr>
          <p:cNvPr id="2" name="Picture 1" descr="Big_UFOs_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Big_UFOs_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19" name="WordArt 1020"/>
          <p:cNvSpPr>
            <a:spLocks noChangeArrowheads="1" noChangeShapeType="1" noTextEdit="1"/>
          </p:cNvSpPr>
          <p:nvPr/>
        </p:nvSpPr>
        <p:spPr bwMode="auto">
          <a:xfrm>
            <a:off x="3886200" y="2133600"/>
            <a:ext cx="1371600" cy="2316778"/>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5222"/>
              </a:avLst>
            </a:prstTxWarp>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3600" kern="10" dirty="0">
                <a:ln w="9525">
                  <a:round/>
                  <a:headEnd/>
                  <a:tailEnd/>
                </a:ln>
                <a:gradFill rotWithShape="0">
                  <a:gsLst>
                    <a:gs pos="0">
                      <a:srgbClr val="FFE701"/>
                    </a:gs>
                    <a:gs pos="100000">
                      <a:srgbClr val="FE3E02"/>
                    </a:gs>
                  </a:gsLst>
                  <a:lin ang="5400000" scaled="1"/>
                </a:gradFill>
                <a:latin typeface="Impact"/>
                <a:ea typeface="ＭＳ Ｐゴシック"/>
              </a:rPr>
              <a:t>$</a:t>
            </a:r>
          </a:p>
        </p:txBody>
      </p:sp>
      <p:grpSp>
        <p:nvGrpSpPr>
          <p:cNvPr id="26" name="Group 27"/>
          <p:cNvGrpSpPr>
            <a:grpSpLocks/>
          </p:cNvGrpSpPr>
          <p:nvPr/>
        </p:nvGrpSpPr>
        <p:grpSpPr bwMode="auto">
          <a:xfrm>
            <a:off x="2819400" y="1219200"/>
            <a:ext cx="3514726" cy="307975"/>
            <a:chOff x="1776" y="910"/>
            <a:chExt cx="2214" cy="194"/>
          </a:xfrm>
        </p:grpSpPr>
        <p:sp>
          <p:nvSpPr>
            <p:cNvPr id="27" name="Text Box 28"/>
            <p:cNvSpPr txBox="1">
              <a:spLocks noChangeArrowheads="1"/>
            </p:cNvSpPr>
            <p:nvPr/>
          </p:nvSpPr>
          <p:spPr bwMode="auto">
            <a:xfrm>
              <a:off x="1776" y="910"/>
              <a:ext cx="61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a:spcBef>
                  <a:spcPct val="0"/>
                </a:spcBef>
                <a:spcAft>
                  <a:spcPct val="0"/>
                </a:spcAft>
              </a:pPr>
              <a:r>
                <a:rPr lang="en-US" sz="1400" b="1" dirty="0">
                  <a:solidFill>
                    <a:srgbClr val="FFFF00"/>
                  </a:solidFill>
                  <a:latin typeface="Calibri"/>
                  <a:ea typeface="ＭＳ Ｐゴシック"/>
                  <a:cs typeface="Calibri"/>
                </a:rPr>
                <a:t>50,000 BV</a:t>
              </a:r>
            </a:p>
          </p:txBody>
        </p:sp>
        <p:sp>
          <p:nvSpPr>
            <p:cNvPr id="28" name="Text Box 29"/>
            <p:cNvSpPr txBox="1">
              <a:spLocks noChangeArrowheads="1"/>
            </p:cNvSpPr>
            <p:nvPr/>
          </p:nvSpPr>
          <p:spPr bwMode="auto">
            <a:xfrm>
              <a:off x="3380" y="910"/>
              <a:ext cx="61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a:spcBef>
                  <a:spcPct val="0"/>
                </a:spcBef>
                <a:spcAft>
                  <a:spcPct val="0"/>
                </a:spcAft>
              </a:pPr>
              <a:r>
                <a:rPr lang="en-US" sz="1400" b="1" dirty="0">
                  <a:solidFill>
                    <a:srgbClr val="FFFF00"/>
                  </a:solidFill>
                  <a:latin typeface="Calibri"/>
                  <a:ea typeface="ＭＳ Ｐゴシック"/>
                  <a:cs typeface="Calibri"/>
                </a:rPr>
                <a:t>50,000 BV</a:t>
              </a:r>
            </a:p>
          </p:txBody>
        </p:sp>
      </p:grpSp>
      <p:sp>
        <p:nvSpPr>
          <p:cNvPr id="20" name="Rectangle 18"/>
          <p:cNvSpPr>
            <a:spLocks noChangeArrowheads="1"/>
          </p:cNvSpPr>
          <p:nvPr/>
        </p:nvSpPr>
        <p:spPr bwMode="auto">
          <a:xfrm>
            <a:off x="2703513" y="665163"/>
            <a:ext cx="3603551"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z="2100" b="1" dirty="0">
                <a:solidFill>
                  <a:srgbClr val="FAFD00"/>
                </a:solidFill>
                <a:latin typeface="Calibri"/>
                <a:ea typeface="ＭＳ Ｐゴシック"/>
                <a:cs typeface="Calibri"/>
              </a:rPr>
              <a:t>Here’s what could happen to BV</a:t>
            </a:r>
          </a:p>
        </p:txBody>
      </p:sp>
      <p:sp>
        <p:nvSpPr>
          <p:cNvPr id="29" name="Text Box 30"/>
          <p:cNvSpPr txBox="1">
            <a:spLocks noChangeArrowheads="1"/>
          </p:cNvSpPr>
          <p:nvPr/>
        </p:nvSpPr>
        <p:spPr bwMode="auto">
          <a:xfrm>
            <a:off x="1954213" y="223838"/>
            <a:ext cx="5040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a:spcBef>
                <a:spcPct val="0"/>
              </a:spcBef>
              <a:spcAft>
                <a:spcPct val="0"/>
              </a:spcAft>
            </a:pPr>
            <a:r>
              <a:rPr lang="en-US" sz="2400" dirty="0">
                <a:solidFill>
                  <a:srgbClr val="FFFF00"/>
                </a:solidFill>
                <a:latin typeface="Calibri"/>
                <a:ea typeface="ＭＳ Ｐゴシック"/>
                <a:cs typeface="Calibri"/>
              </a:rPr>
              <a:t>Adding PC’s to Your Shopping Annuity</a:t>
            </a:r>
          </a:p>
        </p:txBody>
      </p:sp>
      <p:sp>
        <p:nvSpPr>
          <p:cNvPr id="1022" name="Text Box 1025"/>
          <p:cNvSpPr txBox="1">
            <a:spLocks noChangeArrowheads="1"/>
          </p:cNvSpPr>
          <p:nvPr/>
        </p:nvSpPr>
        <p:spPr bwMode="auto">
          <a:xfrm>
            <a:off x="5038690" y="5334000"/>
            <a:ext cx="281246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a:spcBef>
                <a:spcPct val="0"/>
              </a:spcBef>
              <a:spcAft>
                <a:spcPct val="0"/>
              </a:spcAft>
            </a:pPr>
            <a:r>
              <a:rPr lang="en-US" sz="2000" b="1" dirty="0">
                <a:solidFill>
                  <a:srgbClr val="FFFF00"/>
                </a:solidFill>
                <a:latin typeface="Calibri"/>
                <a:ea typeface="ＭＳ Ｐゴシック"/>
                <a:cs typeface="Calibri"/>
              </a:rPr>
              <a:t> BV = $32,000 per month </a:t>
            </a:r>
          </a:p>
          <a:p>
            <a:pPr fontAlgn="base">
              <a:spcBef>
                <a:spcPct val="0"/>
              </a:spcBef>
              <a:spcAft>
                <a:spcPct val="0"/>
              </a:spcAft>
            </a:pPr>
            <a:r>
              <a:rPr lang="en-US" sz="2000" b="1" dirty="0">
                <a:solidFill>
                  <a:srgbClr val="FFFF00"/>
                </a:solidFill>
                <a:latin typeface="Calibri"/>
                <a:ea typeface="ＭＳ Ｐゴシック"/>
                <a:cs typeface="Calibri"/>
              </a:rPr>
              <a:t>IBV = $12,000 per month</a:t>
            </a:r>
          </a:p>
          <a:p>
            <a:pPr fontAlgn="base">
              <a:spcBef>
                <a:spcPct val="0"/>
              </a:spcBef>
              <a:spcAft>
                <a:spcPct val="0"/>
              </a:spcAft>
            </a:pPr>
            <a:endParaRPr lang="en-US" sz="2000" b="1" dirty="0">
              <a:solidFill>
                <a:srgbClr val="FFFF00"/>
              </a:solidFill>
              <a:latin typeface="Calibri"/>
              <a:ea typeface="ＭＳ Ｐゴシック"/>
              <a:cs typeface="Calibri"/>
            </a:endParaRPr>
          </a:p>
          <a:p>
            <a:pPr fontAlgn="base">
              <a:spcBef>
                <a:spcPct val="0"/>
              </a:spcBef>
              <a:spcAft>
                <a:spcPct val="0"/>
              </a:spcAft>
            </a:pPr>
            <a:r>
              <a:rPr lang="en-US" sz="2000" b="1" dirty="0">
                <a:solidFill>
                  <a:srgbClr val="FFFF00"/>
                </a:solidFill>
                <a:latin typeface="Calibri"/>
                <a:ea typeface="ＭＳ Ｐゴシック"/>
                <a:cs typeface="Calibri"/>
              </a:rPr>
              <a:t>Plus Cashback</a:t>
            </a:r>
          </a:p>
          <a:p>
            <a:pPr fontAlgn="base">
              <a:spcBef>
                <a:spcPct val="0"/>
              </a:spcBef>
              <a:spcAft>
                <a:spcPct val="0"/>
              </a:spcAft>
            </a:pPr>
            <a:endParaRPr lang="en-US" sz="2000" b="1" dirty="0">
              <a:solidFill>
                <a:srgbClr val="FFFF00"/>
              </a:solidFill>
              <a:latin typeface="Calibri"/>
              <a:ea typeface="ＭＳ Ｐゴシック"/>
              <a:cs typeface="Calibri"/>
            </a:endParaRPr>
          </a:p>
        </p:txBody>
      </p:sp>
      <p:sp>
        <p:nvSpPr>
          <p:cNvPr id="1021" name="Text Box 1025"/>
          <p:cNvSpPr txBox="1">
            <a:spLocks noChangeArrowheads="1"/>
          </p:cNvSpPr>
          <p:nvPr/>
        </p:nvSpPr>
        <p:spPr bwMode="auto">
          <a:xfrm>
            <a:off x="685800" y="5346069"/>
            <a:ext cx="281246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a:spcBef>
                <a:spcPct val="0"/>
              </a:spcBef>
              <a:spcAft>
                <a:spcPct val="0"/>
              </a:spcAft>
            </a:pPr>
            <a:r>
              <a:rPr lang="en-US" sz="2000" b="1" dirty="0">
                <a:solidFill>
                  <a:srgbClr val="FFFF00"/>
                </a:solidFill>
                <a:latin typeface="Calibri"/>
                <a:ea typeface="ＭＳ Ｐゴシック"/>
                <a:cs typeface="Calibri"/>
              </a:rPr>
              <a:t> BV = $32,000 per month</a:t>
            </a:r>
          </a:p>
          <a:p>
            <a:pPr fontAlgn="base">
              <a:spcBef>
                <a:spcPct val="0"/>
              </a:spcBef>
              <a:spcAft>
                <a:spcPct val="0"/>
              </a:spcAft>
            </a:pPr>
            <a:r>
              <a:rPr lang="en-US" sz="2000" b="1" dirty="0">
                <a:solidFill>
                  <a:srgbClr val="FFFF00"/>
                </a:solidFill>
                <a:latin typeface="Calibri"/>
                <a:ea typeface="ＭＳ Ｐゴシック"/>
                <a:cs typeface="Calibri"/>
              </a:rPr>
              <a:t>IBV = $12,000 per month</a:t>
            </a:r>
          </a:p>
          <a:p>
            <a:pPr fontAlgn="base">
              <a:spcBef>
                <a:spcPct val="0"/>
              </a:spcBef>
              <a:spcAft>
                <a:spcPct val="0"/>
              </a:spcAft>
            </a:pPr>
            <a:endParaRPr lang="en-US" sz="2000" b="1" dirty="0">
              <a:solidFill>
                <a:srgbClr val="FFFF00"/>
              </a:solidFill>
              <a:latin typeface="Calibri"/>
              <a:ea typeface="ＭＳ Ｐゴシック"/>
              <a:cs typeface="Calibri"/>
            </a:endParaRPr>
          </a:p>
          <a:p>
            <a:pPr fontAlgn="base">
              <a:spcBef>
                <a:spcPct val="0"/>
              </a:spcBef>
              <a:spcAft>
                <a:spcPct val="0"/>
              </a:spcAft>
            </a:pPr>
            <a:r>
              <a:rPr lang="en-US" sz="2000" b="1" dirty="0">
                <a:solidFill>
                  <a:srgbClr val="FFFF00"/>
                </a:solidFill>
                <a:latin typeface="Calibri"/>
                <a:ea typeface="ＭＳ Ｐゴシック"/>
                <a:cs typeface="Calibri"/>
              </a:rPr>
              <a:t>Plus Cashback</a:t>
            </a:r>
          </a:p>
        </p:txBody>
      </p:sp>
    </p:spTree>
    <p:extLst>
      <p:ext uri="{BB962C8B-B14F-4D97-AF65-F5344CB8AC3E}">
        <p14:creationId xmlns:p14="http://schemas.microsoft.com/office/powerpoint/2010/main" val="2568356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3000"/>
                                        <p:tgtEl>
                                          <p:spTgt spid="3"/>
                                        </p:tgtEl>
                                      </p:cBhvr>
                                    </p:animEffect>
                                  </p:childTnLst>
                                </p:cTn>
                              </p:par>
                            </p:childTnLst>
                          </p:cTn>
                        </p:par>
                        <p:par>
                          <p:cTn id="16" fill="hold">
                            <p:stCondLst>
                              <p:cond delay="3000"/>
                            </p:stCondLst>
                            <p:childTnLst>
                              <p:par>
                                <p:cTn id="17" presetID="23" presetClass="entr" presetSubtype="16" fill="hold" grpId="0" nodeType="afterEffect">
                                  <p:stCondLst>
                                    <p:cond delay="0"/>
                                  </p:stCondLst>
                                  <p:childTnLst>
                                    <p:set>
                                      <p:cBhvr>
                                        <p:cTn id="18" dur="1" fill="hold">
                                          <p:stCondLst>
                                            <p:cond delay="0"/>
                                          </p:stCondLst>
                                        </p:cTn>
                                        <p:tgtEl>
                                          <p:spTgt spid="1019"/>
                                        </p:tgtEl>
                                        <p:attrNameLst>
                                          <p:attrName>style.visibility</p:attrName>
                                        </p:attrNameLst>
                                      </p:cBhvr>
                                      <p:to>
                                        <p:strVal val="visible"/>
                                      </p:to>
                                    </p:set>
                                    <p:anim calcmode="lin" valueType="num">
                                      <p:cBhvr>
                                        <p:cTn id="19" dur="500" fill="hold"/>
                                        <p:tgtEl>
                                          <p:spTgt spid="1019"/>
                                        </p:tgtEl>
                                        <p:attrNameLst>
                                          <p:attrName>ppt_w</p:attrName>
                                        </p:attrNameLst>
                                      </p:cBhvr>
                                      <p:tavLst>
                                        <p:tav tm="0">
                                          <p:val>
                                            <p:fltVal val="0"/>
                                          </p:val>
                                        </p:tav>
                                        <p:tav tm="100000">
                                          <p:val>
                                            <p:strVal val="#ppt_w"/>
                                          </p:val>
                                        </p:tav>
                                      </p:tavLst>
                                    </p:anim>
                                    <p:anim calcmode="lin" valueType="num">
                                      <p:cBhvr>
                                        <p:cTn id="20" dur="500" fill="hold"/>
                                        <p:tgtEl>
                                          <p:spTgt spid="1019"/>
                                        </p:tgtEl>
                                        <p:attrNameLst>
                                          <p:attrName>ppt_h</p:attrName>
                                        </p:attrNameLst>
                                      </p:cBhvr>
                                      <p:tavLst>
                                        <p:tav tm="0">
                                          <p:val>
                                            <p:fltVal val="0"/>
                                          </p:val>
                                        </p:tav>
                                        <p:tav tm="100000">
                                          <p:val>
                                            <p:strVal val="#ppt_h"/>
                                          </p:val>
                                        </p:tav>
                                      </p:tavLst>
                                    </p:anim>
                                  </p:childTnLst>
                                </p:cTn>
                              </p:par>
                            </p:childTnLst>
                          </p:cTn>
                        </p:par>
                        <p:par>
                          <p:cTn id="21" fill="hold">
                            <p:stCondLst>
                              <p:cond delay="3500"/>
                            </p:stCondLst>
                            <p:childTnLst>
                              <p:par>
                                <p:cTn id="22" presetID="9" presetClass="entr" presetSubtype="0"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dissolv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 grpId="0" animBg="1"/>
      <p:bldP spid="20"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5791200"/>
            <a:ext cx="9144000" cy="830997"/>
          </a:xfrm>
          <a:prstGeom prst="rect">
            <a:avLst/>
          </a:prstGeom>
          <a:noFill/>
        </p:spPr>
        <p:txBody>
          <a:bodyPr wrap="square" rtlCol="0">
            <a:spAutoFit/>
          </a:bodyPr>
          <a:lstStyle/>
          <a:p>
            <a:pPr algn="ctr"/>
            <a:r>
              <a:rPr lang="en-US" sz="4800" dirty="0" smtClean="0">
                <a:solidFill>
                  <a:srgbClr val="DADADA">
                    <a:lumMod val="10000"/>
                  </a:srgbClr>
                </a:solidFill>
                <a:latin typeface="Verdana"/>
                <a:ea typeface="ＭＳ Ｐゴシック"/>
              </a:rPr>
              <a:t>CROSSROADS</a:t>
            </a:r>
            <a:endParaRPr lang="en-US" sz="4800" dirty="0">
              <a:solidFill>
                <a:srgbClr val="DADADA">
                  <a:lumMod val="10000"/>
                </a:srgbClr>
              </a:solidFill>
              <a:latin typeface="Verdana"/>
              <a:ea typeface="ＭＳ Ｐゴシック"/>
            </a:endParaRPr>
          </a:p>
        </p:txBody>
      </p:sp>
    </p:spTree>
    <p:extLst>
      <p:ext uri="{BB962C8B-B14F-4D97-AF65-F5344CB8AC3E}">
        <p14:creationId xmlns:p14="http://schemas.microsoft.com/office/powerpoint/2010/main" val="2189784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1027"/>
          <p:cNvSpPr txBox="1">
            <a:spLocks noChangeArrowheads="1"/>
          </p:cNvSpPr>
          <p:nvPr/>
        </p:nvSpPr>
        <p:spPr bwMode="auto">
          <a:xfrm>
            <a:off x="304800" y="281420"/>
            <a:ext cx="8915400" cy="3875129"/>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defTabSz="457200"/>
            <a:r>
              <a:rPr lang="en-US" sz="3600" b="1" dirty="0">
                <a:solidFill>
                  <a:srgbClr val="FFFFFF"/>
                </a:solidFill>
                <a:latin typeface="Verdana"/>
                <a:ea typeface="ＭＳ Ｐゴシック"/>
              </a:rPr>
              <a:t>The Shopping </a:t>
            </a:r>
            <a:r>
              <a:rPr lang="en-US" sz="3600" b="1" dirty="0" smtClean="0">
                <a:solidFill>
                  <a:srgbClr val="FFFFFF"/>
                </a:solidFill>
                <a:latin typeface="Verdana"/>
                <a:ea typeface="ＭＳ Ｐゴシック"/>
              </a:rPr>
              <a:t>Annuity </a:t>
            </a:r>
            <a:r>
              <a:rPr lang="en-US" sz="3600" b="1" dirty="0">
                <a:solidFill>
                  <a:srgbClr val="FFFFFF"/>
                </a:solidFill>
                <a:latin typeface="Verdana"/>
                <a:ea typeface="ＭＳ Ｐゴシック"/>
              </a:rPr>
              <a:t>begins with </a:t>
            </a:r>
            <a:r>
              <a:rPr lang="en-US" sz="3600" b="1" dirty="0" smtClean="0">
                <a:solidFill>
                  <a:srgbClr val="FFFFFF"/>
                </a:solidFill>
                <a:latin typeface="Verdana"/>
                <a:ea typeface="ＭＳ Ｐゴシック"/>
              </a:rPr>
              <a:t>Assessment in order to do</a:t>
            </a:r>
            <a:br>
              <a:rPr lang="en-US" sz="3600" b="1" dirty="0" smtClean="0">
                <a:solidFill>
                  <a:srgbClr val="FFFFFF"/>
                </a:solidFill>
                <a:latin typeface="Verdana"/>
                <a:ea typeface="ＭＳ Ｐゴシック"/>
              </a:rPr>
            </a:br>
            <a:r>
              <a:rPr lang="en-US" sz="3600" b="1" dirty="0" smtClean="0">
                <a:solidFill>
                  <a:srgbClr val="FFFFFF"/>
                </a:solidFill>
                <a:latin typeface="Verdana"/>
                <a:ea typeface="ＭＳ Ｐゴシック"/>
              </a:rPr>
              <a:t>Transfer Buying.</a:t>
            </a:r>
          </a:p>
          <a:p>
            <a:pPr defTabSz="457200"/>
            <a:endParaRPr lang="en-US" sz="3600" b="1" dirty="0">
              <a:solidFill>
                <a:srgbClr val="FFFFFF"/>
              </a:solidFill>
              <a:latin typeface="Verdana"/>
              <a:ea typeface="ＭＳ Ｐゴシック"/>
            </a:endParaRPr>
          </a:p>
          <a:p>
            <a:pPr defTabSz="457200"/>
            <a:r>
              <a:rPr lang="en-US" sz="3600" b="1" dirty="0" smtClean="0">
                <a:solidFill>
                  <a:srgbClr val="FFFFFF"/>
                </a:solidFill>
                <a:latin typeface="Verdana"/>
                <a:ea typeface="ＭＳ Ｐゴシック"/>
              </a:rPr>
              <a:t>YOU - Just do it – This week</a:t>
            </a:r>
          </a:p>
          <a:p>
            <a:pPr defTabSz="457200"/>
            <a:endParaRPr lang="en-US" sz="3600" b="1" dirty="0">
              <a:solidFill>
                <a:srgbClr val="FFFFFF"/>
              </a:solidFill>
              <a:latin typeface="Verdana"/>
              <a:ea typeface="ＭＳ Ｐゴシック"/>
            </a:endParaRPr>
          </a:p>
          <a:p>
            <a:pPr defTabSz="457200"/>
            <a:r>
              <a:rPr lang="en-US" sz="3600" b="1" dirty="0" smtClean="0">
                <a:solidFill>
                  <a:srgbClr val="FFFFFF"/>
                </a:solidFill>
                <a:latin typeface="Verdana"/>
                <a:ea typeface="ＭＳ Ｐゴシック"/>
              </a:rPr>
              <a:t>How many Assessments did you do in your group this week?</a:t>
            </a:r>
          </a:p>
          <a:p>
            <a:pPr defTabSz="457200"/>
            <a:endParaRPr lang="en-US" sz="3600" b="1" dirty="0">
              <a:solidFill>
                <a:srgbClr val="FFFFFF"/>
              </a:solidFill>
              <a:latin typeface="Verdana"/>
              <a:ea typeface="ＭＳ Ｐゴシック"/>
            </a:endParaRPr>
          </a:p>
          <a:p>
            <a:pPr defTabSz="457200"/>
            <a:r>
              <a:rPr lang="en-US" sz="3600" b="1" dirty="0" smtClean="0">
                <a:solidFill>
                  <a:srgbClr val="FFFFFF"/>
                </a:solidFill>
                <a:latin typeface="Verdana"/>
                <a:ea typeface="ＭＳ Ｐゴシック"/>
              </a:rPr>
              <a:t>How many Shopping Annuities in your organization this month?</a:t>
            </a:r>
            <a:endParaRPr lang="en-US" sz="3600" b="1" dirty="0">
              <a:solidFill>
                <a:srgbClr val="FFFFFF"/>
              </a:solidFill>
              <a:latin typeface="Verdana"/>
              <a:ea typeface="ＭＳ Ｐゴシック"/>
            </a:endParaRPr>
          </a:p>
        </p:txBody>
      </p:sp>
    </p:spTree>
    <p:extLst>
      <p:ext uri="{BB962C8B-B14F-4D97-AF65-F5344CB8AC3E}">
        <p14:creationId xmlns:p14="http://schemas.microsoft.com/office/powerpoint/2010/main" val="2027889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13900" y="914400"/>
            <a:ext cx="8801500" cy="5016758"/>
          </a:xfrm>
          <a:prstGeom prst="rect">
            <a:avLst/>
          </a:prstGeom>
        </p:spPr>
        <p:txBody>
          <a:bodyPr wrap="square">
            <a:spAutoFit/>
          </a:bodyPr>
          <a:lstStyle/>
          <a:p>
            <a:pPr algn="ctr" defTabSz="457200"/>
            <a:r>
              <a:rPr lang="en-US" sz="4000" b="1" dirty="0">
                <a:solidFill>
                  <a:srgbClr val="FFDB03"/>
                </a:solidFill>
                <a:latin typeface="Verdana"/>
                <a:ea typeface="ＭＳ Ｐゴシック"/>
              </a:rPr>
              <a:t>You still doubt, hesitate or are not sure?</a:t>
            </a:r>
          </a:p>
          <a:p>
            <a:pPr algn="ctr" defTabSz="457200"/>
            <a:endParaRPr lang="en-US" sz="4000" dirty="0">
              <a:solidFill>
                <a:srgbClr val="FFFFFF"/>
              </a:solidFill>
              <a:latin typeface="Verdana"/>
              <a:ea typeface="ＭＳ Ｐゴシック"/>
            </a:endParaRPr>
          </a:p>
          <a:p>
            <a:pPr algn="ctr" defTabSz="457200"/>
            <a:endParaRPr lang="en-US" sz="4000" dirty="0">
              <a:solidFill>
                <a:srgbClr val="FFFFFF"/>
              </a:solidFill>
              <a:latin typeface="Verdana"/>
              <a:ea typeface="ＭＳ Ｐゴシック"/>
            </a:endParaRPr>
          </a:p>
          <a:p>
            <a:pPr algn="ctr" defTabSz="457200"/>
            <a:r>
              <a:rPr lang="en-US" sz="4000" dirty="0">
                <a:solidFill>
                  <a:srgbClr val="FFFFFF"/>
                </a:solidFill>
                <a:latin typeface="Verdana"/>
                <a:ea typeface="ＭＳ Ｐゴシック"/>
              </a:rPr>
              <a:t>How do I know I save money?</a:t>
            </a:r>
          </a:p>
          <a:p>
            <a:pPr algn="ctr" defTabSz="457200"/>
            <a:endParaRPr lang="en-US" sz="4000" dirty="0">
              <a:solidFill>
                <a:srgbClr val="FFFFFF"/>
              </a:solidFill>
              <a:latin typeface="Verdana"/>
              <a:ea typeface="ＭＳ Ｐゴシック"/>
            </a:endParaRPr>
          </a:p>
          <a:p>
            <a:pPr algn="ctr" defTabSz="457200"/>
            <a:endParaRPr lang="en-US" sz="4000" dirty="0">
              <a:solidFill>
                <a:srgbClr val="FFFFFF"/>
              </a:solidFill>
              <a:latin typeface="Verdana"/>
              <a:ea typeface="ＭＳ Ｐゴシック"/>
            </a:endParaRPr>
          </a:p>
          <a:p>
            <a:pPr algn="ctr" defTabSz="457200"/>
            <a:r>
              <a:rPr lang="en-US" sz="4000" dirty="0">
                <a:solidFill>
                  <a:srgbClr val="FFFFFF"/>
                </a:solidFill>
                <a:latin typeface="Verdana"/>
                <a:ea typeface="ＭＳ Ｐゴシック"/>
              </a:rPr>
              <a:t>Show me the money?</a:t>
            </a:r>
          </a:p>
        </p:txBody>
      </p:sp>
    </p:spTree>
    <p:extLst>
      <p:ext uri="{BB962C8B-B14F-4D97-AF65-F5344CB8AC3E}">
        <p14:creationId xmlns:p14="http://schemas.microsoft.com/office/powerpoint/2010/main" val="118978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31614" y="342731"/>
            <a:ext cx="8801500" cy="5799536"/>
          </a:xfrm>
          <a:prstGeom prst="rect">
            <a:avLst/>
          </a:prstGeom>
        </p:spPr>
        <p:txBody>
          <a:bodyPr wrap="square">
            <a:spAutoFit/>
          </a:bodyPr>
          <a:lstStyle/>
          <a:p>
            <a:pPr defTabSz="457200"/>
            <a:r>
              <a:rPr lang="en-US" sz="3200" dirty="0">
                <a:solidFill>
                  <a:srgbClr val="FFDB03"/>
                </a:solidFill>
                <a:latin typeface="Verdana"/>
                <a:ea typeface="ＭＳ Ｐゴシック"/>
              </a:rPr>
              <a:t>If we can prove that you save money will you put it in the Shopping annuity?</a:t>
            </a:r>
          </a:p>
          <a:p>
            <a:pPr defTabSz="457200"/>
            <a:endParaRPr lang="en-US" sz="3200" u="sng" dirty="0">
              <a:solidFill>
                <a:srgbClr val="FFFFFF"/>
              </a:solidFill>
              <a:latin typeface="Verdana"/>
              <a:ea typeface="ＭＳ Ｐゴシック"/>
            </a:endParaRPr>
          </a:p>
          <a:p>
            <a:pPr marL="342900" indent="-342900" defTabSz="457200">
              <a:lnSpc>
                <a:spcPct val="150000"/>
              </a:lnSpc>
              <a:buFont typeface="Arial"/>
              <a:buChar char="•"/>
            </a:pPr>
            <a:r>
              <a:rPr lang="en-US" sz="2800" dirty="0">
                <a:solidFill>
                  <a:srgbClr val="FFFFFF"/>
                </a:solidFill>
                <a:latin typeface="Verdana"/>
                <a:ea typeface="ＭＳ Ｐゴシック"/>
              </a:rPr>
              <a:t>Will you get your Team to do it?</a:t>
            </a:r>
          </a:p>
          <a:p>
            <a:pPr marL="342900" indent="-342900" defTabSz="457200">
              <a:lnSpc>
                <a:spcPct val="150000"/>
              </a:lnSpc>
              <a:buFont typeface="Arial"/>
              <a:buChar char="•"/>
            </a:pPr>
            <a:r>
              <a:rPr lang="en-US" sz="2800" dirty="0">
                <a:solidFill>
                  <a:srgbClr val="FFFFFF"/>
                </a:solidFill>
                <a:latin typeface="Verdana"/>
                <a:ea typeface="ＭＳ Ｐゴシック"/>
              </a:rPr>
              <a:t>Will your do the Home inspection?</a:t>
            </a:r>
          </a:p>
          <a:p>
            <a:pPr marL="342900" indent="-342900" defTabSz="457200">
              <a:lnSpc>
                <a:spcPct val="150000"/>
              </a:lnSpc>
              <a:buFont typeface="Arial"/>
              <a:buChar char="•"/>
            </a:pPr>
            <a:r>
              <a:rPr lang="en-US" sz="2800" dirty="0">
                <a:solidFill>
                  <a:srgbClr val="FFFFFF"/>
                </a:solidFill>
                <a:latin typeface="Verdana"/>
                <a:ea typeface="ＭＳ Ｐゴシック"/>
              </a:rPr>
              <a:t>Will you become a UFO MA Household </a:t>
            </a:r>
          </a:p>
          <a:p>
            <a:pPr marL="342900" indent="-342900" defTabSz="457200">
              <a:lnSpc>
                <a:spcPct val="150000"/>
              </a:lnSpc>
              <a:buFont typeface="Arial"/>
              <a:buChar char="•"/>
            </a:pPr>
            <a:r>
              <a:rPr lang="en-US" sz="2800" dirty="0">
                <a:solidFill>
                  <a:srgbClr val="FFFFFF"/>
                </a:solidFill>
                <a:latin typeface="Verdana"/>
                <a:ea typeface="ＭＳ Ｐゴシック"/>
              </a:rPr>
              <a:t>Will you get rid of negative products</a:t>
            </a:r>
          </a:p>
          <a:p>
            <a:pPr marL="342900" indent="-342900" defTabSz="457200">
              <a:lnSpc>
                <a:spcPct val="120000"/>
              </a:lnSpc>
              <a:buFont typeface="Arial"/>
              <a:buChar char="•"/>
            </a:pPr>
            <a:r>
              <a:rPr lang="en-US" sz="2800" dirty="0">
                <a:solidFill>
                  <a:srgbClr val="FFFFFF"/>
                </a:solidFill>
                <a:latin typeface="Verdana"/>
                <a:ea typeface="ＭＳ Ｐゴシック"/>
              </a:rPr>
              <a:t>Will you do the Home Shopping list and convert it to MY list? Auto Ship?</a:t>
            </a:r>
          </a:p>
          <a:p>
            <a:pPr marL="342900" indent="-342900" defTabSz="457200">
              <a:lnSpc>
                <a:spcPct val="150000"/>
              </a:lnSpc>
              <a:buFont typeface="Arial"/>
              <a:buChar char="•"/>
            </a:pPr>
            <a:r>
              <a:rPr lang="en-US" sz="2800" dirty="0">
                <a:solidFill>
                  <a:srgbClr val="FFFFFF"/>
                </a:solidFill>
                <a:latin typeface="Verdana"/>
                <a:ea typeface="ＭＳ Ｐゴシック"/>
              </a:rPr>
              <a:t>Will you convert your Team and PC’s?</a:t>
            </a:r>
          </a:p>
        </p:txBody>
      </p:sp>
    </p:spTree>
    <p:extLst>
      <p:ext uri="{BB962C8B-B14F-4D97-AF65-F5344CB8AC3E}">
        <p14:creationId xmlns:p14="http://schemas.microsoft.com/office/powerpoint/2010/main" val="3671644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E4E2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4" name="Picture 3" descr="WhereDoesTheMoneyGoChart_BL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12" y="0"/>
            <a:ext cx="8875060" cy="6858000"/>
          </a:xfrm>
          <a:prstGeom prst="rect">
            <a:avLst/>
          </a:prstGeom>
        </p:spPr>
      </p:pic>
    </p:spTree>
    <p:extLst>
      <p:ext uri="{BB962C8B-B14F-4D97-AF65-F5344CB8AC3E}">
        <p14:creationId xmlns:p14="http://schemas.microsoft.com/office/powerpoint/2010/main" val="279789292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4E2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12" y="0"/>
            <a:ext cx="8875059" cy="6858000"/>
          </a:xfrm>
          <a:prstGeom prst="rect">
            <a:avLst/>
          </a:prstGeom>
        </p:spPr>
      </p:pic>
      <p:pic>
        <p:nvPicPr>
          <p:cNvPr id="4" name="Picture 3" descr="WhereDoesTheMoneyGoChart_BL1_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5604" y="4837389"/>
            <a:ext cx="4981169" cy="1794508"/>
          </a:xfrm>
          <a:prstGeom prst="rect">
            <a:avLst/>
          </a:prstGeom>
        </p:spPr>
      </p:pic>
    </p:spTree>
    <p:extLst>
      <p:ext uri="{BB962C8B-B14F-4D97-AF65-F5344CB8AC3E}">
        <p14:creationId xmlns:p14="http://schemas.microsoft.com/office/powerpoint/2010/main" val="42494500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4E2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12" y="0"/>
            <a:ext cx="8875059" cy="6857999"/>
          </a:xfrm>
          <a:prstGeom prst="rect">
            <a:avLst/>
          </a:prstGeom>
        </p:spPr>
      </p:pic>
    </p:spTree>
    <p:extLst>
      <p:ext uri="{BB962C8B-B14F-4D97-AF65-F5344CB8AC3E}">
        <p14:creationId xmlns:p14="http://schemas.microsoft.com/office/powerpoint/2010/main" val="374226158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4E2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12" y="0"/>
            <a:ext cx="8875058" cy="6857999"/>
          </a:xfrm>
          <a:prstGeom prst="rect">
            <a:avLst/>
          </a:prstGeom>
        </p:spPr>
      </p:pic>
    </p:spTree>
    <p:extLst>
      <p:ext uri="{BB962C8B-B14F-4D97-AF65-F5344CB8AC3E}">
        <p14:creationId xmlns:p14="http://schemas.microsoft.com/office/powerpoint/2010/main" val="108249561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4E2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12" y="0"/>
            <a:ext cx="8875058" cy="6857998"/>
          </a:xfrm>
          <a:prstGeom prst="rect">
            <a:avLst/>
          </a:prstGeom>
        </p:spPr>
      </p:pic>
    </p:spTree>
    <p:extLst>
      <p:ext uri="{BB962C8B-B14F-4D97-AF65-F5344CB8AC3E}">
        <p14:creationId xmlns:p14="http://schemas.microsoft.com/office/powerpoint/2010/main" val="398775291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4E2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12" y="0"/>
            <a:ext cx="8875057" cy="6857998"/>
          </a:xfrm>
          <a:prstGeom prst="rect">
            <a:avLst/>
          </a:prstGeom>
        </p:spPr>
      </p:pic>
    </p:spTree>
    <p:extLst>
      <p:ext uri="{BB962C8B-B14F-4D97-AF65-F5344CB8AC3E}">
        <p14:creationId xmlns:p14="http://schemas.microsoft.com/office/powerpoint/2010/main" val="240065997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4E2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12" y="0"/>
            <a:ext cx="8875059" cy="6858000"/>
          </a:xfrm>
          <a:prstGeom prst="rect">
            <a:avLst/>
          </a:prstGeom>
        </p:spPr>
      </p:pic>
      <p:pic>
        <p:nvPicPr>
          <p:cNvPr id="5" name="Picture 4" descr="WhereDoesTheMoneyGoChart_BL1_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9977" y="2336238"/>
            <a:ext cx="1818649" cy="1923262"/>
          </a:xfrm>
          <a:prstGeom prst="rect">
            <a:avLst/>
          </a:prstGeom>
        </p:spPr>
      </p:pic>
    </p:spTree>
    <p:extLst>
      <p:ext uri="{BB962C8B-B14F-4D97-AF65-F5344CB8AC3E}">
        <p14:creationId xmlns:p14="http://schemas.microsoft.com/office/powerpoint/2010/main" val="25230463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4338" name="Picture 1026" descr="bd05199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7463" y="2603500"/>
            <a:ext cx="4037012"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6547" name="Group 1027"/>
          <p:cNvGrpSpPr>
            <a:grpSpLocks/>
          </p:cNvGrpSpPr>
          <p:nvPr/>
        </p:nvGrpSpPr>
        <p:grpSpPr bwMode="auto">
          <a:xfrm>
            <a:off x="320675" y="274638"/>
            <a:ext cx="8320088" cy="6194425"/>
            <a:chOff x="202" y="173"/>
            <a:chExt cx="5241" cy="3902"/>
          </a:xfrm>
        </p:grpSpPr>
        <p:sp>
          <p:nvSpPr>
            <p:cNvPr id="14429" name="Line 1028"/>
            <p:cNvSpPr>
              <a:spLocks noChangeShapeType="1"/>
            </p:cNvSpPr>
            <p:nvPr/>
          </p:nvSpPr>
          <p:spPr bwMode="auto">
            <a:xfrm flipV="1">
              <a:off x="3701" y="274"/>
              <a:ext cx="1123" cy="15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30" name="Line 1029"/>
            <p:cNvSpPr>
              <a:spLocks noChangeShapeType="1"/>
            </p:cNvSpPr>
            <p:nvPr/>
          </p:nvSpPr>
          <p:spPr bwMode="auto">
            <a:xfrm flipV="1">
              <a:off x="3125" y="187"/>
              <a:ext cx="317" cy="14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31" name="Line 1030"/>
            <p:cNvSpPr>
              <a:spLocks noChangeShapeType="1"/>
            </p:cNvSpPr>
            <p:nvPr/>
          </p:nvSpPr>
          <p:spPr bwMode="auto">
            <a:xfrm flipH="1" flipV="1">
              <a:off x="2146" y="173"/>
              <a:ext cx="446" cy="149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32" name="Line 1031"/>
            <p:cNvSpPr>
              <a:spLocks noChangeShapeType="1"/>
            </p:cNvSpPr>
            <p:nvPr/>
          </p:nvSpPr>
          <p:spPr bwMode="auto">
            <a:xfrm flipH="1" flipV="1">
              <a:off x="274" y="605"/>
              <a:ext cx="1929" cy="126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33" name="Line 1032"/>
            <p:cNvSpPr>
              <a:spLocks noChangeShapeType="1"/>
            </p:cNvSpPr>
            <p:nvPr/>
          </p:nvSpPr>
          <p:spPr bwMode="auto">
            <a:xfrm flipH="1" flipV="1">
              <a:off x="274" y="1987"/>
              <a:ext cx="1382" cy="17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34" name="Line 1033"/>
            <p:cNvSpPr>
              <a:spLocks noChangeShapeType="1"/>
            </p:cNvSpPr>
            <p:nvPr/>
          </p:nvSpPr>
          <p:spPr bwMode="auto">
            <a:xfrm flipH="1">
              <a:off x="202" y="2621"/>
              <a:ext cx="1512" cy="40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35" name="Line 1034"/>
            <p:cNvSpPr>
              <a:spLocks noChangeShapeType="1"/>
            </p:cNvSpPr>
            <p:nvPr/>
          </p:nvSpPr>
          <p:spPr bwMode="auto">
            <a:xfrm flipH="1">
              <a:off x="778" y="3182"/>
              <a:ext cx="1152" cy="89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36" name="Line 1035"/>
            <p:cNvSpPr>
              <a:spLocks noChangeShapeType="1"/>
            </p:cNvSpPr>
            <p:nvPr/>
          </p:nvSpPr>
          <p:spPr bwMode="auto">
            <a:xfrm flipV="1">
              <a:off x="3931" y="1771"/>
              <a:ext cx="1498" cy="389"/>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37" name="Line 1036"/>
            <p:cNvSpPr>
              <a:spLocks noChangeShapeType="1"/>
            </p:cNvSpPr>
            <p:nvPr/>
          </p:nvSpPr>
          <p:spPr bwMode="auto">
            <a:xfrm>
              <a:off x="4147" y="2650"/>
              <a:ext cx="1296" cy="302"/>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38" name="Line 1037"/>
            <p:cNvSpPr>
              <a:spLocks noChangeShapeType="1"/>
            </p:cNvSpPr>
            <p:nvPr/>
          </p:nvSpPr>
          <p:spPr bwMode="auto">
            <a:xfrm>
              <a:off x="3931" y="3226"/>
              <a:ext cx="1152" cy="63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grpSp>
      <p:grpSp>
        <p:nvGrpSpPr>
          <p:cNvPr id="876558" name="Group 1038"/>
          <p:cNvGrpSpPr>
            <a:grpSpLocks/>
          </p:cNvGrpSpPr>
          <p:nvPr/>
        </p:nvGrpSpPr>
        <p:grpSpPr bwMode="auto">
          <a:xfrm>
            <a:off x="319088" y="273050"/>
            <a:ext cx="8320087" cy="6194425"/>
            <a:chOff x="202" y="173"/>
            <a:chExt cx="5241" cy="3902"/>
          </a:xfrm>
        </p:grpSpPr>
        <p:sp>
          <p:nvSpPr>
            <p:cNvPr id="14419" name="Line 1039"/>
            <p:cNvSpPr>
              <a:spLocks noChangeShapeType="1"/>
            </p:cNvSpPr>
            <p:nvPr/>
          </p:nvSpPr>
          <p:spPr bwMode="auto">
            <a:xfrm flipV="1">
              <a:off x="3701" y="274"/>
              <a:ext cx="1123" cy="15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20" name="Line 1040"/>
            <p:cNvSpPr>
              <a:spLocks noChangeShapeType="1"/>
            </p:cNvSpPr>
            <p:nvPr/>
          </p:nvSpPr>
          <p:spPr bwMode="auto">
            <a:xfrm flipV="1">
              <a:off x="3125" y="187"/>
              <a:ext cx="317" cy="14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21" name="Line 1041"/>
            <p:cNvSpPr>
              <a:spLocks noChangeShapeType="1"/>
            </p:cNvSpPr>
            <p:nvPr/>
          </p:nvSpPr>
          <p:spPr bwMode="auto">
            <a:xfrm flipH="1" flipV="1">
              <a:off x="2146" y="173"/>
              <a:ext cx="446" cy="149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22" name="Line 1042"/>
            <p:cNvSpPr>
              <a:spLocks noChangeShapeType="1"/>
            </p:cNvSpPr>
            <p:nvPr/>
          </p:nvSpPr>
          <p:spPr bwMode="auto">
            <a:xfrm flipH="1" flipV="1">
              <a:off x="274" y="605"/>
              <a:ext cx="1929" cy="126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23" name="Line 1043"/>
            <p:cNvSpPr>
              <a:spLocks noChangeShapeType="1"/>
            </p:cNvSpPr>
            <p:nvPr/>
          </p:nvSpPr>
          <p:spPr bwMode="auto">
            <a:xfrm flipH="1" flipV="1">
              <a:off x="274" y="1987"/>
              <a:ext cx="1382" cy="17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24" name="Line 1044"/>
            <p:cNvSpPr>
              <a:spLocks noChangeShapeType="1"/>
            </p:cNvSpPr>
            <p:nvPr/>
          </p:nvSpPr>
          <p:spPr bwMode="auto">
            <a:xfrm flipH="1">
              <a:off x="202" y="2621"/>
              <a:ext cx="1512" cy="40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25" name="Line 1045"/>
            <p:cNvSpPr>
              <a:spLocks noChangeShapeType="1"/>
            </p:cNvSpPr>
            <p:nvPr/>
          </p:nvSpPr>
          <p:spPr bwMode="auto">
            <a:xfrm flipH="1">
              <a:off x="778" y="3182"/>
              <a:ext cx="1152" cy="89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26" name="Line 1046"/>
            <p:cNvSpPr>
              <a:spLocks noChangeShapeType="1"/>
            </p:cNvSpPr>
            <p:nvPr/>
          </p:nvSpPr>
          <p:spPr bwMode="auto">
            <a:xfrm flipV="1">
              <a:off x="3931" y="1771"/>
              <a:ext cx="1498" cy="389"/>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27" name="Line 1047"/>
            <p:cNvSpPr>
              <a:spLocks noChangeShapeType="1"/>
            </p:cNvSpPr>
            <p:nvPr/>
          </p:nvSpPr>
          <p:spPr bwMode="auto">
            <a:xfrm>
              <a:off x="4147" y="2650"/>
              <a:ext cx="1296" cy="302"/>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28" name="Line 1048"/>
            <p:cNvSpPr>
              <a:spLocks noChangeShapeType="1"/>
            </p:cNvSpPr>
            <p:nvPr/>
          </p:nvSpPr>
          <p:spPr bwMode="auto">
            <a:xfrm>
              <a:off x="3931" y="3226"/>
              <a:ext cx="1152" cy="63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grpSp>
      <p:grpSp>
        <p:nvGrpSpPr>
          <p:cNvPr id="876569" name="Group 1049"/>
          <p:cNvGrpSpPr>
            <a:grpSpLocks/>
          </p:cNvGrpSpPr>
          <p:nvPr/>
        </p:nvGrpSpPr>
        <p:grpSpPr bwMode="auto">
          <a:xfrm>
            <a:off x="317500" y="271463"/>
            <a:ext cx="8320088" cy="6194425"/>
            <a:chOff x="202" y="173"/>
            <a:chExt cx="5241" cy="3902"/>
          </a:xfrm>
        </p:grpSpPr>
        <p:sp>
          <p:nvSpPr>
            <p:cNvPr id="14409" name="Line 1050"/>
            <p:cNvSpPr>
              <a:spLocks noChangeShapeType="1"/>
            </p:cNvSpPr>
            <p:nvPr/>
          </p:nvSpPr>
          <p:spPr bwMode="auto">
            <a:xfrm flipV="1">
              <a:off x="3701" y="274"/>
              <a:ext cx="1123" cy="15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10" name="Line 1051"/>
            <p:cNvSpPr>
              <a:spLocks noChangeShapeType="1"/>
            </p:cNvSpPr>
            <p:nvPr/>
          </p:nvSpPr>
          <p:spPr bwMode="auto">
            <a:xfrm flipV="1">
              <a:off x="3125" y="187"/>
              <a:ext cx="317" cy="14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11" name="Line 1052"/>
            <p:cNvSpPr>
              <a:spLocks noChangeShapeType="1"/>
            </p:cNvSpPr>
            <p:nvPr/>
          </p:nvSpPr>
          <p:spPr bwMode="auto">
            <a:xfrm flipH="1" flipV="1">
              <a:off x="2146" y="173"/>
              <a:ext cx="446" cy="149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12" name="Line 1053"/>
            <p:cNvSpPr>
              <a:spLocks noChangeShapeType="1"/>
            </p:cNvSpPr>
            <p:nvPr/>
          </p:nvSpPr>
          <p:spPr bwMode="auto">
            <a:xfrm flipH="1" flipV="1">
              <a:off x="274" y="605"/>
              <a:ext cx="1929" cy="126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13" name="Line 1054"/>
            <p:cNvSpPr>
              <a:spLocks noChangeShapeType="1"/>
            </p:cNvSpPr>
            <p:nvPr/>
          </p:nvSpPr>
          <p:spPr bwMode="auto">
            <a:xfrm flipH="1" flipV="1">
              <a:off x="274" y="1987"/>
              <a:ext cx="1382" cy="17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14" name="Line 1055"/>
            <p:cNvSpPr>
              <a:spLocks noChangeShapeType="1"/>
            </p:cNvSpPr>
            <p:nvPr/>
          </p:nvSpPr>
          <p:spPr bwMode="auto">
            <a:xfrm flipH="1">
              <a:off x="202" y="2621"/>
              <a:ext cx="1512" cy="40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15" name="Line 1056"/>
            <p:cNvSpPr>
              <a:spLocks noChangeShapeType="1"/>
            </p:cNvSpPr>
            <p:nvPr/>
          </p:nvSpPr>
          <p:spPr bwMode="auto">
            <a:xfrm flipH="1">
              <a:off x="778" y="3182"/>
              <a:ext cx="1152" cy="89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16" name="Line 1057"/>
            <p:cNvSpPr>
              <a:spLocks noChangeShapeType="1"/>
            </p:cNvSpPr>
            <p:nvPr/>
          </p:nvSpPr>
          <p:spPr bwMode="auto">
            <a:xfrm flipV="1">
              <a:off x="3931" y="1771"/>
              <a:ext cx="1498" cy="389"/>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17" name="Line 1058"/>
            <p:cNvSpPr>
              <a:spLocks noChangeShapeType="1"/>
            </p:cNvSpPr>
            <p:nvPr/>
          </p:nvSpPr>
          <p:spPr bwMode="auto">
            <a:xfrm>
              <a:off x="4147" y="2650"/>
              <a:ext cx="1296" cy="302"/>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18" name="Line 1059"/>
            <p:cNvSpPr>
              <a:spLocks noChangeShapeType="1"/>
            </p:cNvSpPr>
            <p:nvPr/>
          </p:nvSpPr>
          <p:spPr bwMode="auto">
            <a:xfrm>
              <a:off x="3931" y="3226"/>
              <a:ext cx="1152" cy="63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grpSp>
      <p:grpSp>
        <p:nvGrpSpPr>
          <p:cNvPr id="876580" name="Group 1060"/>
          <p:cNvGrpSpPr>
            <a:grpSpLocks/>
          </p:cNvGrpSpPr>
          <p:nvPr/>
        </p:nvGrpSpPr>
        <p:grpSpPr bwMode="auto">
          <a:xfrm>
            <a:off x="315913" y="269875"/>
            <a:ext cx="8320087" cy="6194425"/>
            <a:chOff x="202" y="173"/>
            <a:chExt cx="5241" cy="3902"/>
          </a:xfrm>
        </p:grpSpPr>
        <p:sp>
          <p:nvSpPr>
            <p:cNvPr id="14399" name="Line 1061"/>
            <p:cNvSpPr>
              <a:spLocks noChangeShapeType="1"/>
            </p:cNvSpPr>
            <p:nvPr/>
          </p:nvSpPr>
          <p:spPr bwMode="auto">
            <a:xfrm flipV="1">
              <a:off x="3701" y="274"/>
              <a:ext cx="1123" cy="15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00" name="Line 1062"/>
            <p:cNvSpPr>
              <a:spLocks noChangeShapeType="1"/>
            </p:cNvSpPr>
            <p:nvPr/>
          </p:nvSpPr>
          <p:spPr bwMode="auto">
            <a:xfrm flipV="1">
              <a:off x="3125" y="187"/>
              <a:ext cx="317" cy="14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01" name="Line 1063"/>
            <p:cNvSpPr>
              <a:spLocks noChangeShapeType="1"/>
            </p:cNvSpPr>
            <p:nvPr/>
          </p:nvSpPr>
          <p:spPr bwMode="auto">
            <a:xfrm flipH="1" flipV="1">
              <a:off x="2146" y="173"/>
              <a:ext cx="446" cy="149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02" name="Line 1064"/>
            <p:cNvSpPr>
              <a:spLocks noChangeShapeType="1"/>
            </p:cNvSpPr>
            <p:nvPr/>
          </p:nvSpPr>
          <p:spPr bwMode="auto">
            <a:xfrm flipH="1" flipV="1">
              <a:off x="274" y="605"/>
              <a:ext cx="1929" cy="126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03" name="Line 1065"/>
            <p:cNvSpPr>
              <a:spLocks noChangeShapeType="1"/>
            </p:cNvSpPr>
            <p:nvPr/>
          </p:nvSpPr>
          <p:spPr bwMode="auto">
            <a:xfrm flipH="1" flipV="1">
              <a:off x="274" y="1987"/>
              <a:ext cx="1382" cy="17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04" name="Line 1066"/>
            <p:cNvSpPr>
              <a:spLocks noChangeShapeType="1"/>
            </p:cNvSpPr>
            <p:nvPr/>
          </p:nvSpPr>
          <p:spPr bwMode="auto">
            <a:xfrm flipH="1">
              <a:off x="202" y="2621"/>
              <a:ext cx="1512" cy="40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05" name="Line 1067"/>
            <p:cNvSpPr>
              <a:spLocks noChangeShapeType="1"/>
            </p:cNvSpPr>
            <p:nvPr/>
          </p:nvSpPr>
          <p:spPr bwMode="auto">
            <a:xfrm flipH="1">
              <a:off x="778" y="3182"/>
              <a:ext cx="1152" cy="89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06" name="Line 1068"/>
            <p:cNvSpPr>
              <a:spLocks noChangeShapeType="1"/>
            </p:cNvSpPr>
            <p:nvPr/>
          </p:nvSpPr>
          <p:spPr bwMode="auto">
            <a:xfrm flipV="1">
              <a:off x="3931" y="1771"/>
              <a:ext cx="1498" cy="389"/>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07" name="Line 1069"/>
            <p:cNvSpPr>
              <a:spLocks noChangeShapeType="1"/>
            </p:cNvSpPr>
            <p:nvPr/>
          </p:nvSpPr>
          <p:spPr bwMode="auto">
            <a:xfrm>
              <a:off x="4147" y="2650"/>
              <a:ext cx="1296" cy="302"/>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408" name="Line 1070"/>
            <p:cNvSpPr>
              <a:spLocks noChangeShapeType="1"/>
            </p:cNvSpPr>
            <p:nvPr/>
          </p:nvSpPr>
          <p:spPr bwMode="auto">
            <a:xfrm>
              <a:off x="3931" y="3226"/>
              <a:ext cx="1152" cy="63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grpSp>
      <p:grpSp>
        <p:nvGrpSpPr>
          <p:cNvPr id="876591" name="Group 1071"/>
          <p:cNvGrpSpPr>
            <a:grpSpLocks/>
          </p:cNvGrpSpPr>
          <p:nvPr/>
        </p:nvGrpSpPr>
        <p:grpSpPr bwMode="auto">
          <a:xfrm>
            <a:off x="314325" y="268288"/>
            <a:ext cx="8320088" cy="6194425"/>
            <a:chOff x="202" y="173"/>
            <a:chExt cx="5241" cy="3902"/>
          </a:xfrm>
        </p:grpSpPr>
        <p:sp>
          <p:nvSpPr>
            <p:cNvPr id="14389" name="Line 1072"/>
            <p:cNvSpPr>
              <a:spLocks noChangeShapeType="1"/>
            </p:cNvSpPr>
            <p:nvPr/>
          </p:nvSpPr>
          <p:spPr bwMode="auto">
            <a:xfrm flipV="1">
              <a:off x="3701" y="274"/>
              <a:ext cx="1123" cy="15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90" name="Line 1073"/>
            <p:cNvSpPr>
              <a:spLocks noChangeShapeType="1"/>
            </p:cNvSpPr>
            <p:nvPr/>
          </p:nvSpPr>
          <p:spPr bwMode="auto">
            <a:xfrm flipV="1">
              <a:off x="3125" y="187"/>
              <a:ext cx="317" cy="14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91" name="Line 1074"/>
            <p:cNvSpPr>
              <a:spLocks noChangeShapeType="1"/>
            </p:cNvSpPr>
            <p:nvPr/>
          </p:nvSpPr>
          <p:spPr bwMode="auto">
            <a:xfrm flipH="1" flipV="1">
              <a:off x="2146" y="173"/>
              <a:ext cx="446" cy="149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92" name="Line 1075"/>
            <p:cNvSpPr>
              <a:spLocks noChangeShapeType="1"/>
            </p:cNvSpPr>
            <p:nvPr/>
          </p:nvSpPr>
          <p:spPr bwMode="auto">
            <a:xfrm flipH="1" flipV="1">
              <a:off x="274" y="605"/>
              <a:ext cx="1929" cy="126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93" name="Line 1076"/>
            <p:cNvSpPr>
              <a:spLocks noChangeShapeType="1"/>
            </p:cNvSpPr>
            <p:nvPr/>
          </p:nvSpPr>
          <p:spPr bwMode="auto">
            <a:xfrm flipH="1" flipV="1">
              <a:off x="274" y="1987"/>
              <a:ext cx="1382" cy="17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94" name="Line 1077"/>
            <p:cNvSpPr>
              <a:spLocks noChangeShapeType="1"/>
            </p:cNvSpPr>
            <p:nvPr/>
          </p:nvSpPr>
          <p:spPr bwMode="auto">
            <a:xfrm flipH="1">
              <a:off x="202" y="2621"/>
              <a:ext cx="1512" cy="40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95" name="Line 1078"/>
            <p:cNvSpPr>
              <a:spLocks noChangeShapeType="1"/>
            </p:cNvSpPr>
            <p:nvPr/>
          </p:nvSpPr>
          <p:spPr bwMode="auto">
            <a:xfrm flipH="1">
              <a:off x="778" y="3182"/>
              <a:ext cx="1152" cy="89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96" name="Line 1079"/>
            <p:cNvSpPr>
              <a:spLocks noChangeShapeType="1"/>
            </p:cNvSpPr>
            <p:nvPr/>
          </p:nvSpPr>
          <p:spPr bwMode="auto">
            <a:xfrm flipV="1">
              <a:off x="3931" y="1771"/>
              <a:ext cx="1498" cy="389"/>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97" name="Line 1080"/>
            <p:cNvSpPr>
              <a:spLocks noChangeShapeType="1"/>
            </p:cNvSpPr>
            <p:nvPr/>
          </p:nvSpPr>
          <p:spPr bwMode="auto">
            <a:xfrm>
              <a:off x="4147" y="2650"/>
              <a:ext cx="1296" cy="302"/>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98" name="Line 1081"/>
            <p:cNvSpPr>
              <a:spLocks noChangeShapeType="1"/>
            </p:cNvSpPr>
            <p:nvPr/>
          </p:nvSpPr>
          <p:spPr bwMode="auto">
            <a:xfrm>
              <a:off x="3931" y="3226"/>
              <a:ext cx="1152" cy="63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grpSp>
      <p:grpSp>
        <p:nvGrpSpPr>
          <p:cNvPr id="876602" name="Group 1082"/>
          <p:cNvGrpSpPr>
            <a:grpSpLocks/>
          </p:cNvGrpSpPr>
          <p:nvPr/>
        </p:nvGrpSpPr>
        <p:grpSpPr bwMode="auto">
          <a:xfrm>
            <a:off x="312738" y="266700"/>
            <a:ext cx="8320087" cy="6194425"/>
            <a:chOff x="202" y="173"/>
            <a:chExt cx="5241" cy="3902"/>
          </a:xfrm>
        </p:grpSpPr>
        <p:sp>
          <p:nvSpPr>
            <p:cNvPr id="14379" name="Line 1083"/>
            <p:cNvSpPr>
              <a:spLocks noChangeShapeType="1"/>
            </p:cNvSpPr>
            <p:nvPr/>
          </p:nvSpPr>
          <p:spPr bwMode="auto">
            <a:xfrm flipV="1">
              <a:off x="3701" y="274"/>
              <a:ext cx="1123" cy="15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80" name="Line 1084"/>
            <p:cNvSpPr>
              <a:spLocks noChangeShapeType="1"/>
            </p:cNvSpPr>
            <p:nvPr/>
          </p:nvSpPr>
          <p:spPr bwMode="auto">
            <a:xfrm flipV="1">
              <a:off x="3125" y="187"/>
              <a:ext cx="317" cy="14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81" name="Line 1085"/>
            <p:cNvSpPr>
              <a:spLocks noChangeShapeType="1"/>
            </p:cNvSpPr>
            <p:nvPr/>
          </p:nvSpPr>
          <p:spPr bwMode="auto">
            <a:xfrm flipH="1" flipV="1">
              <a:off x="2146" y="173"/>
              <a:ext cx="446" cy="149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82" name="Line 1086"/>
            <p:cNvSpPr>
              <a:spLocks noChangeShapeType="1"/>
            </p:cNvSpPr>
            <p:nvPr/>
          </p:nvSpPr>
          <p:spPr bwMode="auto">
            <a:xfrm flipH="1" flipV="1">
              <a:off x="274" y="605"/>
              <a:ext cx="1929" cy="126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83" name="Line 1087"/>
            <p:cNvSpPr>
              <a:spLocks noChangeShapeType="1"/>
            </p:cNvSpPr>
            <p:nvPr/>
          </p:nvSpPr>
          <p:spPr bwMode="auto">
            <a:xfrm flipH="1" flipV="1">
              <a:off x="274" y="1987"/>
              <a:ext cx="1382" cy="17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84" name="Line 1088"/>
            <p:cNvSpPr>
              <a:spLocks noChangeShapeType="1"/>
            </p:cNvSpPr>
            <p:nvPr/>
          </p:nvSpPr>
          <p:spPr bwMode="auto">
            <a:xfrm flipH="1">
              <a:off x="202" y="2621"/>
              <a:ext cx="1512" cy="40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85" name="Line 1089"/>
            <p:cNvSpPr>
              <a:spLocks noChangeShapeType="1"/>
            </p:cNvSpPr>
            <p:nvPr/>
          </p:nvSpPr>
          <p:spPr bwMode="auto">
            <a:xfrm flipH="1">
              <a:off x="778" y="3182"/>
              <a:ext cx="1152" cy="89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86" name="Line 1090"/>
            <p:cNvSpPr>
              <a:spLocks noChangeShapeType="1"/>
            </p:cNvSpPr>
            <p:nvPr/>
          </p:nvSpPr>
          <p:spPr bwMode="auto">
            <a:xfrm flipV="1">
              <a:off x="3931" y="1771"/>
              <a:ext cx="1498" cy="389"/>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87" name="Line 1091"/>
            <p:cNvSpPr>
              <a:spLocks noChangeShapeType="1"/>
            </p:cNvSpPr>
            <p:nvPr/>
          </p:nvSpPr>
          <p:spPr bwMode="auto">
            <a:xfrm>
              <a:off x="4147" y="2650"/>
              <a:ext cx="1296" cy="302"/>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88" name="Line 1092"/>
            <p:cNvSpPr>
              <a:spLocks noChangeShapeType="1"/>
            </p:cNvSpPr>
            <p:nvPr/>
          </p:nvSpPr>
          <p:spPr bwMode="auto">
            <a:xfrm>
              <a:off x="3931" y="3226"/>
              <a:ext cx="1152" cy="63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grpSp>
      <p:grpSp>
        <p:nvGrpSpPr>
          <p:cNvPr id="876613" name="Group 1093"/>
          <p:cNvGrpSpPr>
            <a:grpSpLocks/>
          </p:cNvGrpSpPr>
          <p:nvPr/>
        </p:nvGrpSpPr>
        <p:grpSpPr bwMode="auto">
          <a:xfrm>
            <a:off x="311150" y="265113"/>
            <a:ext cx="8320088" cy="6194425"/>
            <a:chOff x="202" y="173"/>
            <a:chExt cx="5241" cy="3902"/>
          </a:xfrm>
        </p:grpSpPr>
        <p:sp>
          <p:nvSpPr>
            <p:cNvPr id="14369" name="Line 1094"/>
            <p:cNvSpPr>
              <a:spLocks noChangeShapeType="1"/>
            </p:cNvSpPr>
            <p:nvPr/>
          </p:nvSpPr>
          <p:spPr bwMode="auto">
            <a:xfrm flipV="1">
              <a:off x="3701" y="274"/>
              <a:ext cx="1123" cy="15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70" name="Line 1095"/>
            <p:cNvSpPr>
              <a:spLocks noChangeShapeType="1"/>
            </p:cNvSpPr>
            <p:nvPr/>
          </p:nvSpPr>
          <p:spPr bwMode="auto">
            <a:xfrm flipV="1">
              <a:off x="3125" y="187"/>
              <a:ext cx="317" cy="14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71" name="Line 1096"/>
            <p:cNvSpPr>
              <a:spLocks noChangeShapeType="1"/>
            </p:cNvSpPr>
            <p:nvPr/>
          </p:nvSpPr>
          <p:spPr bwMode="auto">
            <a:xfrm flipH="1" flipV="1">
              <a:off x="2146" y="173"/>
              <a:ext cx="446" cy="149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72" name="Line 1097"/>
            <p:cNvSpPr>
              <a:spLocks noChangeShapeType="1"/>
            </p:cNvSpPr>
            <p:nvPr/>
          </p:nvSpPr>
          <p:spPr bwMode="auto">
            <a:xfrm flipH="1" flipV="1">
              <a:off x="274" y="605"/>
              <a:ext cx="1929" cy="126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73" name="Line 1098"/>
            <p:cNvSpPr>
              <a:spLocks noChangeShapeType="1"/>
            </p:cNvSpPr>
            <p:nvPr/>
          </p:nvSpPr>
          <p:spPr bwMode="auto">
            <a:xfrm flipH="1" flipV="1">
              <a:off x="274" y="1987"/>
              <a:ext cx="1382" cy="17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74" name="Line 1099"/>
            <p:cNvSpPr>
              <a:spLocks noChangeShapeType="1"/>
            </p:cNvSpPr>
            <p:nvPr/>
          </p:nvSpPr>
          <p:spPr bwMode="auto">
            <a:xfrm flipH="1">
              <a:off x="202" y="2621"/>
              <a:ext cx="1512" cy="40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75" name="Line 1100"/>
            <p:cNvSpPr>
              <a:spLocks noChangeShapeType="1"/>
            </p:cNvSpPr>
            <p:nvPr/>
          </p:nvSpPr>
          <p:spPr bwMode="auto">
            <a:xfrm flipH="1">
              <a:off x="778" y="3182"/>
              <a:ext cx="1152" cy="89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76" name="Line 1101"/>
            <p:cNvSpPr>
              <a:spLocks noChangeShapeType="1"/>
            </p:cNvSpPr>
            <p:nvPr/>
          </p:nvSpPr>
          <p:spPr bwMode="auto">
            <a:xfrm flipV="1">
              <a:off x="3931" y="1771"/>
              <a:ext cx="1498" cy="389"/>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77" name="Line 1102"/>
            <p:cNvSpPr>
              <a:spLocks noChangeShapeType="1"/>
            </p:cNvSpPr>
            <p:nvPr/>
          </p:nvSpPr>
          <p:spPr bwMode="auto">
            <a:xfrm>
              <a:off x="4147" y="2650"/>
              <a:ext cx="1296" cy="302"/>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78" name="Line 1103"/>
            <p:cNvSpPr>
              <a:spLocks noChangeShapeType="1"/>
            </p:cNvSpPr>
            <p:nvPr/>
          </p:nvSpPr>
          <p:spPr bwMode="auto">
            <a:xfrm>
              <a:off x="3931" y="3226"/>
              <a:ext cx="1152" cy="63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grpSp>
      <p:grpSp>
        <p:nvGrpSpPr>
          <p:cNvPr id="876624" name="Group 1104"/>
          <p:cNvGrpSpPr>
            <a:grpSpLocks/>
          </p:cNvGrpSpPr>
          <p:nvPr/>
        </p:nvGrpSpPr>
        <p:grpSpPr bwMode="auto">
          <a:xfrm>
            <a:off x="309563" y="263525"/>
            <a:ext cx="8320087" cy="6194425"/>
            <a:chOff x="202" y="173"/>
            <a:chExt cx="5241" cy="3902"/>
          </a:xfrm>
        </p:grpSpPr>
        <p:sp>
          <p:nvSpPr>
            <p:cNvPr id="14359" name="Line 1105"/>
            <p:cNvSpPr>
              <a:spLocks noChangeShapeType="1"/>
            </p:cNvSpPr>
            <p:nvPr/>
          </p:nvSpPr>
          <p:spPr bwMode="auto">
            <a:xfrm flipV="1">
              <a:off x="3701" y="274"/>
              <a:ext cx="1123" cy="15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60" name="Line 1106"/>
            <p:cNvSpPr>
              <a:spLocks noChangeShapeType="1"/>
            </p:cNvSpPr>
            <p:nvPr/>
          </p:nvSpPr>
          <p:spPr bwMode="auto">
            <a:xfrm flipV="1">
              <a:off x="3125" y="187"/>
              <a:ext cx="317" cy="14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61" name="Line 1107"/>
            <p:cNvSpPr>
              <a:spLocks noChangeShapeType="1"/>
            </p:cNvSpPr>
            <p:nvPr/>
          </p:nvSpPr>
          <p:spPr bwMode="auto">
            <a:xfrm flipH="1" flipV="1">
              <a:off x="2146" y="173"/>
              <a:ext cx="446" cy="149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62" name="Line 1108"/>
            <p:cNvSpPr>
              <a:spLocks noChangeShapeType="1"/>
            </p:cNvSpPr>
            <p:nvPr/>
          </p:nvSpPr>
          <p:spPr bwMode="auto">
            <a:xfrm flipH="1" flipV="1">
              <a:off x="274" y="605"/>
              <a:ext cx="1929" cy="126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63" name="Line 1109"/>
            <p:cNvSpPr>
              <a:spLocks noChangeShapeType="1"/>
            </p:cNvSpPr>
            <p:nvPr/>
          </p:nvSpPr>
          <p:spPr bwMode="auto">
            <a:xfrm flipH="1" flipV="1">
              <a:off x="274" y="1987"/>
              <a:ext cx="1382" cy="17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64" name="Line 1110"/>
            <p:cNvSpPr>
              <a:spLocks noChangeShapeType="1"/>
            </p:cNvSpPr>
            <p:nvPr/>
          </p:nvSpPr>
          <p:spPr bwMode="auto">
            <a:xfrm flipH="1">
              <a:off x="202" y="2621"/>
              <a:ext cx="1512" cy="40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65" name="Line 1111"/>
            <p:cNvSpPr>
              <a:spLocks noChangeShapeType="1"/>
            </p:cNvSpPr>
            <p:nvPr/>
          </p:nvSpPr>
          <p:spPr bwMode="auto">
            <a:xfrm flipH="1">
              <a:off x="778" y="3182"/>
              <a:ext cx="1152" cy="89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66" name="Line 1112"/>
            <p:cNvSpPr>
              <a:spLocks noChangeShapeType="1"/>
            </p:cNvSpPr>
            <p:nvPr/>
          </p:nvSpPr>
          <p:spPr bwMode="auto">
            <a:xfrm flipV="1">
              <a:off x="3931" y="1771"/>
              <a:ext cx="1498" cy="389"/>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67" name="Line 1113"/>
            <p:cNvSpPr>
              <a:spLocks noChangeShapeType="1"/>
            </p:cNvSpPr>
            <p:nvPr/>
          </p:nvSpPr>
          <p:spPr bwMode="auto">
            <a:xfrm>
              <a:off x="4147" y="2650"/>
              <a:ext cx="1296" cy="302"/>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68" name="Line 1114"/>
            <p:cNvSpPr>
              <a:spLocks noChangeShapeType="1"/>
            </p:cNvSpPr>
            <p:nvPr/>
          </p:nvSpPr>
          <p:spPr bwMode="auto">
            <a:xfrm>
              <a:off x="3931" y="3226"/>
              <a:ext cx="1152" cy="63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grpSp>
      <p:grpSp>
        <p:nvGrpSpPr>
          <p:cNvPr id="876635" name="Group 1115"/>
          <p:cNvGrpSpPr>
            <a:grpSpLocks/>
          </p:cNvGrpSpPr>
          <p:nvPr/>
        </p:nvGrpSpPr>
        <p:grpSpPr bwMode="auto">
          <a:xfrm>
            <a:off x="307975" y="261938"/>
            <a:ext cx="8320088" cy="6194425"/>
            <a:chOff x="202" y="173"/>
            <a:chExt cx="5241" cy="3902"/>
          </a:xfrm>
        </p:grpSpPr>
        <p:sp>
          <p:nvSpPr>
            <p:cNvPr id="14349" name="Line 1116"/>
            <p:cNvSpPr>
              <a:spLocks noChangeShapeType="1"/>
            </p:cNvSpPr>
            <p:nvPr/>
          </p:nvSpPr>
          <p:spPr bwMode="auto">
            <a:xfrm flipV="1">
              <a:off x="3701" y="274"/>
              <a:ext cx="1123" cy="15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50" name="Line 1117"/>
            <p:cNvSpPr>
              <a:spLocks noChangeShapeType="1"/>
            </p:cNvSpPr>
            <p:nvPr/>
          </p:nvSpPr>
          <p:spPr bwMode="auto">
            <a:xfrm flipV="1">
              <a:off x="3125" y="187"/>
              <a:ext cx="317" cy="1426"/>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51" name="Line 1118"/>
            <p:cNvSpPr>
              <a:spLocks noChangeShapeType="1"/>
            </p:cNvSpPr>
            <p:nvPr/>
          </p:nvSpPr>
          <p:spPr bwMode="auto">
            <a:xfrm flipH="1" flipV="1">
              <a:off x="2146" y="173"/>
              <a:ext cx="446" cy="149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52" name="Line 1119"/>
            <p:cNvSpPr>
              <a:spLocks noChangeShapeType="1"/>
            </p:cNvSpPr>
            <p:nvPr/>
          </p:nvSpPr>
          <p:spPr bwMode="auto">
            <a:xfrm flipH="1" flipV="1">
              <a:off x="274" y="605"/>
              <a:ext cx="1929" cy="1267"/>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53" name="Line 1120"/>
            <p:cNvSpPr>
              <a:spLocks noChangeShapeType="1"/>
            </p:cNvSpPr>
            <p:nvPr/>
          </p:nvSpPr>
          <p:spPr bwMode="auto">
            <a:xfrm flipH="1" flipV="1">
              <a:off x="274" y="1987"/>
              <a:ext cx="1382" cy="17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54" name="Line 1121"/>
            <p:cNvSpPr>
              <a:spLocks noChangeShapeType="1"/>
            </p:cNvSpPr>
            <p:nvPr/>
          </p:nvSpPr>
          <p:spPr bwMode="auto">
            <a:xfrm flipH="1">
              <a:off x="202" y="2621"/>
              <a:ext cx="1512" cy="40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55" name="Line 1122"/>
            <p:cNvSpPr>
              <a:spLocks noChangeShapeType="1"/>
            </p:cNvSpPr>
            <p:nvPr/>
          </p:nvSpPr>
          <p:spPr bwMode="auto">
            <a:xfrm flipH="1">
              <a:off x="778" y="3182"/>
              <a:ext cx="1152" cy="89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56" name="Line 1123"/>
            <p:cNvSpPr>
              <a:spLocks noChangeShapeType="1"/>
            </p:cNvSpPr>
            <p:nvPr/>
          </p:nvSpPr>
          <p:spPr bwMode="auto">
            <a:xfrm flipV="1">
              <a:off x="3931" y="1771"/>
              <a:ext cx="1498" cy="389"/>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57" name="Line 1124"/>
            <p:cNvSpPr>
              <a:spLocks noChangeShapeType="1"/>
            </p:cNvSpPr>
            <p:nvPr/>
          </p:nvSpPr>
          <p:spPr bwMode="auto">
            <a:xfrm>
              <a:off x="4147" y="2650"/>
              <a:ext cx="1296" cy="302"/>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sp>
          <p:nvSpPr>
            <p:cNvPr id="14358" name="Line 1125"/>
            <p:cNvSpPr>
              <a:spLocks noChangeShapeType="1"/>
            </p:cNvSpPr>
            <p:nvPr/>
          </p:nvSpPr>
          <p:spPr bwMode="auto">
            <a:xfrm>
              <a:off x="3931" y="3226"/>
              <a:ext cx="1152" cy="633"/>
            </a:xfrm>
            <a:prstGeom prst="line">
              <a:avLst/>
            </a:prstGeom>
            <a:noFill/>
            <a:ln w="76200">
              <a:pattFill prst="sphere">
                <a:fgClr>
                  <a:srgbClr val="FAFD00"/>
                </a:fgClr>
                <a:bgClr>
                  <a:srgbClr val="FF33CC"/>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u="sng" dirty="0">
                <a:solidFill>
                  <a:srgbClr val="000000"/>
                </a:solidFill>
                <a:latin typeface="Verdana"/>
                <a:ea typeface="ＭＳ Ｐゴシック"/>
              </a:endParaRPr>
            </a:p>
          </p:txBody>
        </p:sp>
      </p:grpSp>
      <p:sp>
        <p:nvSpPr>
          <p:cNvPr id="14348" name="Rectangle 1126"/>
          <p:cNvSpPr>
            <a:spLocks noChangeArrowheads="1"/>
          </p:cNvSpPr>
          <p:nvPr/>
        </p:nvSpPr>
        <p:spPr bwMode="auto">
          <a:xfrm>
            <a:off x="0" y="792163"/>
            <a:ext cx="914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en-US" sz="6000" b="1" i="1" dirty="0">
                <a:solidFill>
                  <a:srgbClr val="FFFFFF"/>
                </a:solidFill>
                <a:latin typeface="Albertus Medium" pitchFamily="34" charset="0"/>
                <a:ea typeface="ＭＳ Ｐゴシック"/>
              </a:rPr>
              <a:t>PROGRAM BELIEF</a:t>
            </a:r>
          </a:p>
        </p:txBody>
      </p:sp>
      <p:sp>
        <p:nvSpPr>
          <p:cNvPr id="2" name="Rectangle 1"/>
          <p:cNvSpPr/>
          <p:nvPr/>
        </p:nvSpPr>
        <p:spPr>
          <a:xfrm>
            <a:off x="3402848" y="6118226"/>
            <a:ext cx="2287806" cy="600164"/>
          </a:xfrm>
          <a:prstGeom prst="rect">
            <a:avLst/>
          </a:prstGeom>
        </p:spPr>
        <p:txBody>
          <a:bodyPr wrap="none">
            <a:spAutoFit/>
          </a:bodyPr>
          <a:lstStyle/>
          <a:p>
            <a:pPr algn="ctr" eaLnBrk="0" fontAlgn="base" hangingPunct="0">
              <a:lnSpc>
                <a:spcPct val="90000"/>
              </a:lnSpc>
              <a:spcBef>
                <a:spcPct val="0"/>
              </a:spcBef>
              <a:spcAft>
                <a:spcPct val="0"/>
              </a:spcAft>
              <a:defRPr/>
            </a:pPr>
            <a:r>
              <a:rPr lang="en-US" sz="3600" b="1" dirty="0">
                <a:solidFill>
                  <a:srgbClr val="FFFFFF"/>
                </a:solidFill>
                <a:latin typeface="Arial"/>
                <a:ea typeface="ＭＳ Ｐゴシック"/>
                <a:cs typeface="Arial"/>
              </a:rPr>
              <a:t>IDENTITY</a:t>
            </a:r>
          </a:p>
        </p:txBody>
      </p:sp>
    </p:spTree>
    <p:extLst>
      <p:ext uri="{BB962C8B-B14F-4D97-AF65-F5344CB8AC3E}">
        <p14:creationId xmlns:p14="http://schemas.microsoft.com/office/powerpoint/2010/main" val="32903427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876547"/>
                                        </p:tgtEl>
                                        <p:attrNameLst>
                                          <p:attrName>style.visibility</p:attrName>
                                        </p:attrNameLst>
                                      </p:cBhvr>
                                      <p:to>
                                        <p:strVal val="visible"/>
                                      </p:to>
                                    </p:set>
                                    <p:animEffect transition="in" filter="box(out)">
                                      <p:cBhvr>
                                        <p:cTn id="7" dur="500"/>
                                        <p:tgtEl>
                                          <p:spTgt spid="876547"/>
                                        </p:tgtEl>
                                      </p:cBhvr>
                                    </p:animEffect>
                                  </p:childTnLst>
                                  <p:subTnLst>
                                    <p:set>
                                      <p:cBhvr override="childStyle">
                                        <p:cTn dur="1" fill="hold" display="0" masterRel="sameClick" afterEffect="1">
                                          <p:stCondLst>
                                            <p:cond evt="end" delay="0">
                                              <p:tn val="5"/>
                                            </p:cond>
                                          </p:stCondLst>
                                        </p:cTn>
                                        <p:tgtEl>
                                          <p:spTgt spid="876547"/>
                                        </p:tgtEl>
                                        <p:attrNameLst>
                                          <p:attrName>style.visibility</p:attrName>
                                        </p:attrNameLst>
                                      </p:cBhvr>
                                      <p:to>
                                        <p:strVal val="hidden"/>
                                      </p:to>
                                    </p:set>
                                  </p:sub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876558"/>
                                        </p:tgtEl>
                                        <p:attrNameLst>
                                          <p:attrName>style.visibility</p:attrName>
                                        </p:attrNameLst>
                                      </p:cBhvr>
                                      <p:to>
                                        <p:strVal val="visible"/>
                                      </p:to>
                                    </p:set>
                                    <p:animEffect transition="in" filter="box(out)">
                                      <p:cBhvr>
                                        <p:cTn id="11" dur="500"/>
                                        <p:tgtEl>
                                          <p:spTgt spid="876558"/>
                                        </p:tgtEl>
                                      </p:cBhvr>
                                    </p:animEffect>
                                  </p:childTnLst>
                                  <p:subTnLst>
                                    <p:set>
                                      <p:cBhvr override="childStyle">
                                        <p:cTn dur="1" fill="hold" display="0" masterRel="sameClick" afterEffect="1">
                                          <p:stCondLst>
                                            <p:cond evt="end" delay="0">
                                              <p:tn val="9"/>
                                            </p:cond>
                                          </p:stCondLst>
                                        </p:cTn>
                                        <p:tgtEl>
                                          <p:spTgt spid="876558"/>
                                        </p:tgtEl>
                                        <p:attrNameLst>
                                          <p:attrName>style.visibility</p:attrName>
                                        </p:attrNameLst>
                                      </p:cBhvr>
                                      <p:to>
                                        <p:strVal val="hidden"/>
                                      </p:to>
                                    </p:set>
                                  </p:subTnLst>
                                </p:cTn>
                              </p:par>
                            </p:childTnLst>
                          </p:cTn>
                        </p:par>
                        <p:par>
                          <p:cTn id="12" fill="hold" nodeType="afterGroup">
                            <p:stCondLst>
                              <p:cond delay="1000"/>
                            </p:stCondLst>
                            <p:childTnLst>
                              <p:par>
                                <p:cTn id="13" presetID="4" presetClass="entr" presetSubtype="32" fill="hold" nodeType="afterEffect">
                                  <p:stCondLst>
                                    <p:cond delay="0"/>
                                  </p:stCondLst>
                                  <p:childTnLst>
                                    <p:set>
                                      <p:cBhvr>
                                        <p:cTn id="14" dur="1" fill="hold">
                                          <p:stCondLst>
                                            <p:cond delay="0"/>
                                          </p:stCondLst>
                                        </p:cTn>
                                        <p:tgtEl>
                                          <p:spTgt spid="876569"/>
                                        </p:tgtEl>
                                        <p:attrNameLst>
                                          <p:attrName>style.visibility</p:attrName>
                                        </p:attrNameLst>
                                      </p:cBhvr>
                                      <p:to>
                                        <p:strVal val="visible"/>
                                      </p:to>
                                    </p:set>
                                    <p:animEffect transition="in" filter="box(out)">
                                      <p:cBhvr>
                                        <p:cTn id="15" dur="500"/>
                                        <p:tgtEl>
                                          <p:spTgt spid="876569"/>
                                        </p:tgtEl>
                                      </p:cBhvr>
                                    </p:animEffect>
                                  </p:childTnLst>
                                  <p:subTnLst>
                                    <p:set>
                                      <p:cBhvr override="childStyle">
                                        <p:cTn dur="1" fill="hold" display="0" masterRel="sameClick" afterEffect="1">
                                          <p:stCondLst>
                                            <p:cond evt="end" delay="0">
                                              <p:tn val="13"/>
                                            </p:cond>
                                          </p:stCondLst>
                                        </p:cTn>
                                        <p:tgtEl>
                                          <p:spTgt spid="876569"/>
                                        </p:tgtEl>
                                        <p:attrNameLst>
                                          <p:attrName>style.visibility</p:attrName>
                                        </p:attrNameLst>
                                      </p:cBhvr>
                                      <p:to>
                                        <p:strVal val="hidden"/>
                                      </p:to>
                                    </p:set>
                                  </p:subTnLst>
                                </p:cTn>
                              </p:par>
                            </p:childTnLst>
                          </p:cTn>
                        </p:par>
                        <p:par>
                          <p:cTn id="16" fill="hold" nodeType="afterGroup">
                            <p:stCondLst>
                              <p:cond delay="1500"/>
                            </p:stCondLst>
                            <p:childTnLst>
                              <p:par>
                                <p:cTn id="17" presetID="4" presetClass="entr" presetSubtype="32" fill="hold" nodeType="afterEffect">
                                  <p:stCondLst>
                                    <p:cond delay="0"/>
                                  </p:stCondLst>
                                  <p:childTnLst>
                                    <p:set>
                                      <p:cBhvr>
                                        <p:cTn id="18" dur="1" fill="hold">
                                          <p:stCondLst>
                                            <p:cond delay="0"/>
                                          </p:stCondLst>
                                        </p:cTn>
                                        <p:tgtEl>
                                          <p:spTgt spid="876580"/>
                                        </p:tgtEl>
                                        <p:attrNameLst>
                                          <p:attrName>style.visibility</p:attrName>
                                        </p:attrNameLst>
                                      </p:cBhvr>
                                      <p:to>
                                        <p:strVal val="visible"/>
                                      </p:to>
                                    </p:set>
                                    <p:animEffect transition="in" filter="box(out)">
                                      <p:cBhvr>
                                        <p:cTn id="19" dur="500"/>
                                        <p:tgtEl>
                                          <p:spTgt spid="876580"/>
                                        </p:tgtEl>
                                      </p:cBhvr>
                                    </p:animEffect>
                                  </p:childTnLst>
                                  <p:subTnLst>
                                    <p:set>
                                      <p:cBhvr override="childStyle">
                                        <p:cTn dur="1" fill="hold" display="0" masterRel="sameClick" afterEffect="1">
                                          <p:stCondLst>
                                            <p:cond evt="end" delay="0">
                                              <p:tn val="17"/>
                                            </p:cond>
                                          </p:stCondLst>
                                        </p:cTn>
                                        <p:tgtEl>
                                          <p:spTgt spid="876580"/>
                                        </p:tgtEl>
                                        <p:attrNameLst>
                                          <p:attrName>style.visibility</p:attrName>
                                        </p:attrNameLst>
                                      </p:cBhvr>
                                      <p:to>
                                        <p:strVal val="hidden"/>
                                      </p:to>
                                    </p:set>
                                  </p:subTnLst>
                                </p:cTn>
                              </p:par>
                            </p:childTnLst>
                          </p:cTn>
                        </p:par>
                        <p:par>
                          <p:cTn id="20" fill="hold" nodeType="afterGroup">
                            <p:stCondLst>
                              <p:cond delay="2000"/>
                            </p:stCondLst>
                            <p:childTnLst>
                              <p:par>
                                <p:cTn id="21" presetID="4" presetClass="entr" presetSubtype="32" fill="hold" nodeType="afterEffect">
                                  <p:stCondLst>
                                    <p:cond delay="0"/>
                                  </p:stCondLst>
                                  <p:childTnLst>
                                    <p:set>
                                      <p:cBhvr>
                                        <p:cTn id="22" dur="1" fill="hold">
                                          <p:stCondLst>
                                            <p:cond delay="0"/>
                                          </p:stCondLst>
                                        </p:cTn>
                                        <p:tgtEl>
                                          <p:spTgt spid="876591"/>
                                        </p:tgtEl>
                                        <p:attrNameLst>
                                          <p:attrName>style.visibility</p:attrName>
                                        </p:attrNameLst>
                                      </p:cBhvr>
                                      <p:to>
                                        <p:strVal val="visible"/>
                                      </p:to>
                                    </p:set>
                                    <p:animEffect transition="in" filter="box(out)">
                                      <p:cBhvr>
                                        <p:cTn id="23" dur="500"/>
                                        <p:tgtEl>
                                          <p:spTgt spid="876591"/>
                                        </p:tgtEl>
                                      </p:cBhvr>
                                    </p:animEffect>
                                  </p:childTnLst>
                                  <p:subTnLst>
                                    <p:set>
                                      <p:cBhvr override="childStyle">
                                        <p:cTn dur="1" fill="hold" display="0" masterRel="sameClick" afterEffect="1">
                                          <p:stCondLst>
                                            <p:cond evt="end" delay="0">
                                              <p:tn val="21"/>
                                            </p:cond>
                                          </p:stCondLst>
                                        </p:cTn>
                                        <p:tgtEl>
                                          <p:spTgt spid="876591"/>
                                        </p:tgtEl>
                                        <p:attrNameLst>
                                          <p:attrName>style.visibility</p:attrName>
                                        </p:attrNameLst>
                                      </p:cBhvr>
                                      <p:to>
                                        <p:strVal val="hidden"/>
                                      </p:to>
                                    </p:set>
                                  </p:subTnLst>
                                </p:cTn>
                              </p:par>
                            </p:childTnLst>
                          </p:cTn>
                        </p:par>
                        <p:par>
                          <p:cTn id="24" fill="hold" nodeType="afterGroup">
                            <p:stCondLst>
                              <p:cond delay="2500"/>
                            </p:stCondLst>
                            <p:childTnLst>
                              <p:par>
                                <p:cTn id="25" presetID="4" presetClass="entr" presetSubtype="32" fill="hold" nodeType="afterEffect">
                                  <p:stCondLst>
                                    <p:cond delay="0"/>
                                  </p:stCondLst>
                                  <p:childTnLst>
                                    <p:set>
                                      <p:cBhvr>
                                        <p:cTn id="26" dur="1" fill="hold">
                                          <p:stCondLst>
                                            <p:cond delay="0"/>
                                          </p:stCondLst>
                                        </p:cTn>
                                        <p:tgtEl>
                                          <p:spTgt spid="876602"/>
                                        </p:tgtEl>
                                        <p:attrNameLst>
                                          <p:attrName>style.visibility</p:attrName>
                                        </p:attrNameLst>
                                      </p:cBhvr>
                                      <p:to>
                                        <p:strVal val="visible"/>
                                      </p:to>
                                    </p:set>
                                    <p:animEffect transition="in" filter="box(out)">
                                      <p:cBhvr>
                                        <p:cTn id="27" dur="500"/>
                                        <p:tgtEl>
                                          <p:spTgt spid="876602"/>
                                        </p:tgtEl>
                                      </p:cBhvr>
                                    </p:animEffect>
                                  </p:childTnLst>
                                  <p:subTnLst>
                                    <p:set>
                                      <p:cBhvr override="childStyle">
                                        <p:cTn dur="1" fill="hold" display="0" masterRel="sameClick" afterEffect="1">
                                          <p:stCondLst>
                                            <p:cond evt="end" delay="0">
                                              <p:tn val="25"/>
                                            </p:cond>
                                          </p:stCondLst>
                                        </p:cTn>
                                        <p:tgtEl>
                                          <p:spTgt spid="876602"/>
                                        </p:tgtEl>
                                        <p:attrNameLst>
                                          <p:attrName>style.visibility</p:attrName>
                                        </p:attrNameLst>
                                      </p:cBhvr>
                                      <p:to>
                                        <p:strVal val="hidden"/>
                                      </p:to>
                                    </p:set>
                                  </p:subTnLst>
                                </p:cTn>
                              </p:par>
                            </p:childTnLst>
                          </p:cTn>
                        </p:par>
                        <p:par>
                          <p:cTn id="28" fill="hold" nodeType="afterGroup">
                            <p:stCondLst>
                              <p:cond delay="3000"/>
                            </p:stCondLst>
                            <p:childTnLst>
                              <p:par>
                                <p:cTn id="29" presetID="4" presetClass="entr" presetSubtype="32" fill="hold" nodeType="afterEffect">
                                  <p:stCondLst>
                                    <p:cond delay="0"/>
                                  </p:stCondLst>
                                  <p:childTnLst>
                                    <p:set>
                                      <p:cBhvr>
                                        <p:cTn id="30" dur="1" fill="hold">
                                          <p:stCondLst>
                                            <p:cond delay="0"/>
                                          </p:stCondLst>
                                        </p:cTn>
                                        <p:tgtEl>
                                          <p:spTgt spid="876613"/>
                                        </p:tgtEl>
                                        <p:attrNameLst>
                                          <p:attrName>style.visibility</p:attrName>
                                        </p:attrNameLst>
                                      </p:cBhvr>
                                      <p:to>
                                        <p:strVal val="visible"/>
                                      </p:to>
                                    </p:set>
                                    <p:animEffect transition="in" filter="box(out)">
                                      <p:cBhvr>
                                        <p:cTn id="31" dur="500"/>
                                        <p:tgtEl>
                                          <p:spTgt spid="876613"/>
                                        </p:tgtEl>
                                      </p:cBhvr>
                                    </p:animEffect>
                                  </p:childTnLst>
                                  <p:subTnLst>
                                    <p:set>
                                      <p:cBhvr override="childStyle">
                                        <p:cTn dur="1" fill="hold" display="0" masterRel="sameClick" afterEffect="1">
                                          <p:stCondLst>
                                            <p:cond evt="end" delay="0">
                                              <p:tn val="29"/>
                                            </p:cond>
                                          </p:stCondLst>
                                        </p:cTn>
                                        <p:tgtEl>
                                          <p:spTgt spid="876613"/>
                                        </p:tgtEl>
                                        <p:attrNameLst>
                                          <p:attrName>style.visibility</p:attrName>
                                        </p:attrNameLst>
                                      </p:cBhvr>
                                      <p:to>
                                        <p:strVal val="hidden"/>
                                      </p:to>
                                    </p:set>
                                  </p:subTnLst>
                                </p:cTn>
                              </p:par>
                            </p:childTnLst>
                          </p:cTn>
                        </p:par>
                        <p:par>
                          <p:cTn id="32" fill="hold" nodeType="afterGroup">
                            <p:stCondLst>
                              <p:cond delay="3500"/>
                            </p:stCondLst>
                            <p:childTnLst>
                              <p:par>
                                <p:cTn id="33" presetID="4" presetClass="entr" presetSubtype="32" fill="hold" nodeType="afterEffect">
                                  <p:stCondLst>
                                    <p:cond delay="0"/>
                                  </p:stCondLst>
                                  <p:childTnLst>
                                    <p:set>
                                      <p:cBhvr>
                                        <p:cTn id="34" dur="1" fill="hold">
                                          <p:stCondLst>
                                            <p:cond delay="0"/>
                                          </p:stCondLst>
                                        </p:cTn>
                                        <p:tgtEl>
                                          <p:spTgt spid="876624"/>
                                        </p:tgtEl>
                                        <p:attrNameLst>
                                          <p:attrName>style.visibility</p:attrName>
                                        </p:attrNameLst>
                                      </p:cBhvr>
                                      <p:to>
                                        <p:strVal val="visible"/>
                                      </p:to>
                                    </p:set>
                                    <p:animEffect transition="in" filter="box(out)">
                                      <p:cBhvr>
                                        <p:cTn id="35" dur="500"/>
                                        <p:tgtEl>
                                          <p:spTgt spid="876624"/>
                                        </p:tgtEl>
                                      </p:cBhvr>
                                    </p:animEffect>
                                  </p:childTnLst>
                                  <p:subTnLst>
                                    <p:set>
                                      <p:cBhvr override="childStyle">
                                        <p:cTn dur="1" fill="hold" display="0" masterRel="sameClick" afterEffect="1">
                                          <p:stCondLst>
                                            <p:cond evt="end" delay="0">
                                              <p:tn val="33"/>
                                            </p:cond>
                                          </p:stCondLst>
                                        </p:cTn>
                                        <p:tgtEl>
                                          <p:spTgt spid="876624"/>
                                        </p:tgtEl>
                                        <p:attrNameLst>
                                          <p:attrName>style.visibility</p:attrName>
                                        </p:attrNameLst>
                                      </p:cBhvr>
                                      <p:to>
                                        <p:strVal val="hidden"/>
                                      </p:to>
                                    </p:set>
                                  </p:subTnLst>
                                </p:cTn>
                              </p:par>
                            </p:childTnLst>
                          </p:cTn>
                        </p:par>
                        <p:par>
                          <p:cTn id="36" fill="hold" nodeType="afterGroup">
                            <p:stCondLst>
                              <p:cond delay="4000"/>
                            </p:stCondLst>
                            <p:childTnLst>
                              <p:par>
                                <p:cTn id="37" presetID="4" presetClass="entr" presetSubtype="32" fill="hold" nodeType="afterEffect">
                                  <p:stCondLst>
                                    <p:cond delay="0"/>
                                  </p:stCondLst>
                                  <p:childTnLst>
                                    <p:set>
                                      <p:cBhvr>
                                        <p:cTn id="38" dur="1" fill="hold">
                                          <p:stCondLst>
                                            <p:cond delay="0"/>
                                          </p:stCondLst>
                                        </p:cTn>
                                        <p:tgtEl>
                                          <p:spTgt spid="876635"/>
                                        </p:tgtEl>
                                        <p:attrNameLst>
                                          <p:attrName>style.visibility</p:attrName>
                                        </p:attrNameLst>
                                      </p:cBhvr>
                                      <p:to>
                                        <p:strVal val="visible"/>
                                      </p:to>
                                    </p:set>
                                    <p:animEffect transition="in" filter="box(out)">
                                      <p:cBhvr>
                                        <p:cTn id="39" dur="500"/>
                                        <p:tgtEl>
                                          <p:spTgt spid="876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4E2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12" y="0"/>
            <a:ext cx="8875057" cy="6857997"/>
          </a:xfrm>
          <a:prstGeom prst="rect">
            <a:avLst/>
          </a:prstGeom>
        </p:spPr>
      </p:pic>
    </p:spTree>
    <p:extLst>
      <p:ext uri="{BB962C8B-B14F-4D97-AF65-F5344CB8AC3E}">
        <p14:creationId xmlns:p14="http://schemas.microsoft.com/office/powerpoint/2010/main" val="235252458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4E2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13" y="0"/>
            <a:ext cx="8875055" cy="6857997"/>
          </a:xfrm>
          <a:prstGeom prst="rect">
            <a:avLst/>
          </a:prstGeom>
        </p:spPr>
      </p:pic>
    </p:spTree>
    <p:extLst>
      <p:ext uri="{BB962C8B-B14F-4D97-AF65-F5344CB8AC3E}">
        <p14:creationId xmlns:p14="http://schemas.microsoft.com/office/powerpoint/2010/main" val="109637683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4E2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12" y="0"/>
            <a:ext cx="8875059" cy="6858000"/>
          </a:xfrm>
          <a:prstGeom prst="rect">
            <a:avLst/>
          </a:prstGeom>
        </p:spPr>
      </p:pic>
      <p:pic>
        <p:nvPicPr>
          <p:cNvPr id="4" name="Picture 3" descr="WhereDoesTheMoneyGoChart_BL1_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797" y="3473137"/>
            <a:ext cx="1331799" cy="1034055"/>
          </a:xfrm>
          <a:prstGeom prst="rect">
            <a:avLst/>
          </a:prstGeom>
        </p:spPr>
      </p:pic>
    </p:spTree>
    <p:extLst>
      <p:ext uri="{BB962C8B-B14F-4D97-AF65-F5344CB8AC3E}">
        <p14:creationId xmlns:p14="http://schemas.microsoft.com/office/powerpoint/2010/main" val="249304488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4E2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13" y="0"/>
            <a:ext cx="8875055" cy="6857996"/>
          </a:xfrm>
          <a:prstGeom prst="rect">
            <a:avLst/>
          </a:prstGeom>
        </p:spPr>
      </p:pic>
    </p:spTree>
    <p:extLst>
      <p:ext uri="{BB962C8B-B14F-4D97-AF65-F5344CB8AC3E}">
        <p14:creationId xmlns:p14="http://schemas.microsoft.com/office/powerpoint/2010/main" val="272875865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4E2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13" y="0"/>
            <a:ext cx="8875054" cy="6857996"/>
          </a:xfrm>
          <a:prstGeom prst="rect">
            <a:avLst/>
          </a:prstGeom>
        </p:spPr>
      </p:pic>
    </p:spTree>
    <p:extLst>
      <p:ext uri="{BB962C8B-B14F-4D97-AF65-F5344CB8AC3E}">
        <p14:creationId xmlns:p14="http://schemas.microsoft.com/office/powerpoint/2010/main" val="250971214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4E2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13" y="0"/>
            <a:ext cx="8875054" cy="6857996"/>
          </a:xfrm>
          <a:prstGeom prst="rect">
            <a:avLst/>
          </a:prstGeom>
        </p:spPr>
      </p:pic>
    </p:spTree>
    <p:extLst>
      <p:ext uri="{BB962C8B-B14F-4D97-AF65-F5344CB8AC3E}">
        <p14:creationId xmlns:p14="http://schemas.microsoft.com/office/powerpoint/2010/main" val="131457596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4E2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12" y="0"/>
            <a:ext cx="8875059"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450" y="4418290"/>
            <a:ext cx="1424341" cy="1496765"/>
          </a:xfrm>
          <a:prstGeom prst="rect">
            <a:avLst/>
          </a:prstGeom>
        </p:spPr>
      </p:pic>
    </p:spTree>
    <p:extLst>
      <p:ext uri="{BB962C8B-B14F-4D97-AF65-F5344CB8AC3E}">
        <p14:creationId xmlns:p14="http://schemas.microsoft.com/office/powerpoint/2010/main" val="413775025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4E2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12" y="0"/>
            <a:ext cx="8875057" cy="6857997"/>
          </a:xfrm>
          <a:prstGeom prst="rect">
            <a:avLst/>
          </a:prstGeom>
        </p:spPr>
      </p:pic>
    </p:spTree>
    <p:extLst>
      <p:ext uri="{BB962C8B-B14F-4D97-AF65-F5344CB8AC3E}">
        <p14:creationId xmlns:p14="http://schemas.microsoft.com/office/powerpoint/2010/main" val="246960774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4E2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12" y="0"/>
            <a:ext cx="8875059" cy="6858000"/>
          </a:xfrm>
          <a:prstGeom prst="rect">
            <a:avLst/>
          </a:prstGeom>
        </p:spPr>
      </p:pic>
      <p:pic>
        <p:nvPicPr>
          <p:cNvPr id="5" name="Picture 4" descr="WhereDoesTheMoneyGoChart_BL1_8.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8596" y="3394418"/>
            <a:ext cx="1911192" cy="985772"/>
          </a:xfrm>
          <a:prstGeom prst="rect">
            <a:avLst/>
          </a:prstGeom>
        </p:spPr>
      </p:pic>
    </p:spTree>
    <p:extLst>
      <p:ext uri="{BB962C8B-B14F-4D97-AF65-F5344CB8AC3E}">
        <p14:creationId xmlns:p14="http://schemas.microsoft.com/office/powerpoint/2010/main" val="222682160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4E2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13" y="0"/>
            <a:ext cx="8875055" cy="6857997"/>
          </a:xfrm>
          <a:prstGeom prst="rect">
            <a:avLst/>
          </a:prstGeom>
        </p:spPr>
      </p:pic>
    </p:spTree>
    <p:extLst>
      <p:ext uri="{BB962C8B-B14F-4D97-AF65-F5344CB8AC3E}">
        <p14:creationId xmlns:p14="http://schemas.microsoft.com/office/powerpoint/2010/main" val="1771830010"/>
      </p:ext>
    </p:extLst>
  </p:cSld>
  <p:clrMapOvr>
    <a:masterClrMapping/>
  </p:clrMapOvr>
  <p:timing>
    <p:tnLst>
      <p:par>
        <p:cTn id="1" dur="indefinite" restart="never" nodeType="tmRoot"/>
      </p:par>
    </p:tnLst>
  </p:timing>
</p:sld>
</file>

<file path=ppt/theme/theme1.xml><?xml version="1.0" encoding="utf-8"?>
<a:theme xmlns:a="http://schemas.openxmlformats.org/drawingml/2006/main" name="7_Columns">
  <a:themeElements>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Columns">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chemeClr val="bg1"/>
            </a:solidFill>
            <a:latin typeface="+mj-lt"/>
          </a:defRPr>
        </a:defPPr>
      </a:lstStyle>
    </a:txDef>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_Originals">
  <a:themeElements>
    <a:clrScheme name="">
      <a:dk1>
        <a:srgbClr val="000000"/>
      </a:dk1>
      <a:lt1>
        <a:srgbClr val="00279F"/>
      </a:lt1>
      <a:dk2>
        <a:srgbClr val="000000"/>
      </a:dk2>
      <a:lt2>
        <a:srgbClr val="919191"/>
      </a:lt2>
      <a:accent1>
        <a:srgbClr val="FFFFFF"/>
      </a:accent1>
      <a:accent2>
        <a:srgbClr val="00AE00"/>
      </a:accent2>
      <a:accent3>
        <a:srgbClr val="AAACCD"/>
      </a:accent3>
      <a:accent4>
        <a:srgbClr val="000000"/>
      </a:accent4>
      <a:accent5>
        <a:srgbClr val="FFFFFF"/>
      </a:accent5>
      <a:accent6>
        <a:srgbClr val="009D00"/>
      </a:accent6>
      <a:hlink>
        <a:srgbClr val="FC0128"/>
      </a:hlink>
      <a:folHlink>
        <a:srgbClr val="CECECE"/>
      </a:folHlink>
    </a:clrScheme>
    <a:fontScheme name="Originals">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riginal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riginal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riginal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riginal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riginal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riginal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riginal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Columns">
  <a:themeElements>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Columns">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5_Columns">
  <a:themeElements>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Columns">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0_Columns">
  <a:themeElements>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Columns">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Columns">
  <a:themeElements>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Columns">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chemeClr val="bg1"/>
            </a:solidFill>
            <a:latin typeface="+mj-lt"/>
          </a:defRPr>
        </a:defPPr>
      </a:lstStyle>
    </a:txDef>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TotalTime>
  <Words>2866</Words>
  <Application>Microsoft Office PowerPoint</Application>
  <PresentationFormat>On-screen Show (4:3)</PresentationFormat>
  <Paragraphs>1262</Paragraphs>
  <Slides>108</Slides>
  <Notes>41</Notes>
  <HiddenSlides>0</HiddenSlides>
  <MMClips>0</MMClips>
  <ScaleCrop>false</ScaleCrop>
  <HeadingPairs>
    <vt:vector size="4" baseType="variant">
      <vt:variant>
        <vt:lpstr>Theme</vt:lpstr>
      </vt:variant>
      <vt:variant>
        <vt:i4>14</vt:i4>
      </vt:variant>
      <vt:variant>
        <vt:lpstr>Slide Titles</vt:lpstr>
      </vt:variant>
      <vt:variant>
        <vt:i4>108</vt:i4>
      </vt:variant>
    </vt:vector>
  </HeadingPairs>
  <TitlesOfParts>
    <vt:vector size="122" baseType="lpstr">
      <vt:lpstr>7_Columns</vt:lpstr>
      <vt:lpstr>15_Columns</vt:lpstr>
      <vt:lpstr>7_Office Theme</vt:lpstr>
      <vt:lpstr>10_Columns</vt:lpstr>
      <vt:lpstr>6_Columns</vt:lpstr>
      <vt:lpstr>NewUBP_Template20120514_Final</vt:lpstr>
      <vt:lpstr>4_Office Theme</vt:lpstr>
      <vt:lpstr>8_Office Theme</vt:lpstr>
      <vt:lpstr>5_Office Theme</vt:lpstr>
      <vt:lpstr>6_Office Theme</vt:lpstr>
      <vt:lpstr>9_Office Theme</vt:lpstr>
      <vt:lpstr>2_Originals</vt:lpstr>
      <vt:lpstr>10_Office Theme</vt:lpstr>
      <vt:lpstr>11_Columns</vt:lpstr>
      <vt:lpstr>PowerPoint Presentation</vt:lpstr>
      <vt:lpstr>PowerPoint Presentation</vt:lpstr>
      <vt:lpstr>PowerPoint Presentation</vt:lpstr>
      <vt:lpstr>PowerPoint Presentation</vt:lpstr>
      <vt:lpstr>PowerPoint Presentation</vt:lpstr>
      <vt:lpstr>PowerPoint Presentation</vt:lpstr>
      <vt:lpstr>STARTING THE CLIMB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Can’t Ride Two Horses  to the  Finish Line</vt:lpstr>
      <vt:lpstr>PowerPoint Presentation</vt:lpstr>
      <vt:lpstr>You Can’t Have Your Feet in Two Canoes Going in Opposite Directions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KITCHEN</vt:lpstr>
      <vt:lpstr>KITCHEN</vt:lpstr>
      <vt:lpstr>BATHROOM</vt:lpstr>
      <vt:lpstr>BATHROOM</vt:lpstr>
      <vt:lpstr>LAUNDRY</vt:lpstr>
      <vt:lpstr>PET HEALTH</vt:lpstr>
      <vt:lpstr>GARAGE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a Global Opportunity with the Unified Global MPCP</dc:title>
  <dc:creator>James Ridinger</dc:creator>
  <cp:lastModifiedBy>Erick Fisher</cp:lastModifiedBy>
  <cp:revision>21</cp:revision>
  <dcterms:created xsi:type="dcterms:W3CDTF">2013-01-30T20:16:35Z</dcterms:created>
  <dcterms:modified xsi:type="dcterms:W3CDTF">2013-02-02T19:09:57Z</dcterms:modified>
</cp:coreProperties>
</file>